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8" r:id="rId5"/>
    <p:sldId id="269" r:id="rId6"/>
    <p:sldId id="270" r:id="rId7"/>
    <p:sldId id="276" r:id="rId8"/>
    <p:sldId id="265" r:id="rId9"/>
    <p:sldId id="266" r:id="rId10"/>
    <p:sldId id="267" r:id="rId11"/>
    <p:sldId id="273" r:id="rId12"/>
    <p:sldId id="271" r:id="rId13"/>
    <p:sldId id="272" r:id="rId14"/>
    <p:sldId id="27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5/29/2021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98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5/29/2021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492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5/29/2021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8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5/29/2021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64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5/29/2021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87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5/29/2021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419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5/29/2021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33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5/29/2021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634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5/29/2021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877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5/29/2021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55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44A6-F139-4BD0-838D-A408A648FDC3}" type="datetimeFigureOut">
              <a:rPr lang="en-US" smtClean="0"/>
              <a:t>5/29/2021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15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944A6-F139-4BD0-838D-A408A648FDC3}" type="datetimeFigureOut">
              <a:rPr lang="en-US" smtClean="0"/>
              <a:t>5/29/2021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EC24-5C03-44D0-B239-191C2FA4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18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2502" y="1122363"/>
            <a:ext cx="10143461" cy="8233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Module 2- </a:t>
            </a:r>
            <a:r>
              <a:rPr lang="en-US" sz="5300" dirty="0" smtClean="0"/>
              <a:t>Operating an Oscilloscope to troubleshoot circuit boards</a:t>
            </a:r>
            <a:endParaRPr lang="en-US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019" y="2169042"/>
            <a:ext cx="11823403" cy="4391246"/>
          </a:xfrm>
        </p:spPr>
        <p:txBody>
          <a:bodyPr/>
          <a:lstStyle/>
          <a:p>
            <a:pPr lvl="0" algn="l"/>
            <a:r>
              <a:rPr lang="en-US" sz="2000" b="1" dirty="0"/>
              <a:t>Oscillation </a:t>
            </a:r>
            <a:r>
              <a:rPr lang="en-US" sz="2000" dirty="0"/>
              <a:t>= regular back and forth movement of an object (connected or not connected</a:t>
            </a:r>
            <a:r>
              <a:rPr lang="en-US" sz="2000" dirty="0" smtClean="0"/>
              <a:t>)</a:t>
            </a:r>
          </a:p>
          <a:p>
            <a:pPr lvl="0" algn="l"/>
            <a:r>
              <a:rPr lang="en-US" sz="2000" b="1" dirty="0" smtClean="0"/>
              <a:t>Wave form </a:t>
            </a:r>
            <a:r>
              <a:rPr lang="en-US" sz="2000" dirty="0" smtClean="0"/>
              <a:t>= an oscillation that looks like a wave on an oscilloscope</a:t>
            </a:r>
            <a:endParaRPr lang="en-US" sz="2000" dirty="0"/>
          </a:p>
          <a:p>
            <a:pPr lvl="0" algn="l"/>
            <a:r>
              <a:rPr lang="en-US" sz="2000" b="1" dirty="0"/>
              <a:t>amplitude </a:t>
            </a:r>
            <a:r>
              <a:rPr lang="en-US" sz="2000" dirty="0"/>
              <a:t>= the height of a wave from lowest to highest points</a:t>
            </a:r>
          </a:p>
          <a:p>
            <a:pPr lvl="0" algn="l"/>
            <a:r>
              <a:rPr lang="en-US" sz="2000" b="1" dirty="0"/>
              <a:t>Cycle </a:t>
            </a:r>
            <a:r>
              <a:rPr lang="en-US" sz="2000" dirty="0"/>
              <a:t>= the part of an oscillating wave that repeats</a:t>
            </a:r>
          </a:p>
          <a:p>
            <a:pPr lvl="0" algn="l"/>
            <a:r>
              <a:rPr lang="en-US" sz="2000" b="1" dirty="0"/>
              <a:t>Oscilloscope </a:t>
            </a:r>
            <a:r>
              <a:rPr lang="en-US" sz="2000" dirty="0"/>
              <a:t>= device that shows an oscillating signal</a:t>
            </a:r>
          </a:p>
          <a:p>
            <a:pPr lvl="0" algn="l"/>
            <a:r>
              <a:rPr lang="en-US" sz="2000" b="1" dirty="0"/>
              <a:t>Division </a:t>
            </a:r>
            <a:r>
              <a:rPr lang="en-US" sz="2000" dirty="0"/>
              <a:t>= the bigger lines on the oscilloscope screen</a:t>
            </a:r>
          </a:p>
          <a:p>
            <a:pPr lvl="0" algn="l"/>
            <a:r>
              <a:rPr lang="en-US" sz="2000" b="1" dirty="0"/>
              <a:t>Sub division </a:t>
            </a:r>
            <a:r>
              <a:rPr lang="en-US" sz="2000" dirty="0"/>
              <a:t>= the smaller lines on the oscilloscope screen</a:t>
            </a:r>
          </a:p>
          <a:p>
            <a:pPr lvl="0" algn="l"/>
            <a:endParaRPr lang="en-US" sz="2000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956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mount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774" y="1825625"/>
            <a:ext cx="7794452" cy="4351338"/>
          </a:xfrm>
        </p:spPr>
      </p:pic>
    </p:spTree>
    <p:extLst>
      <p:ext uri="{BB962C8B-B14F-4D97-AF65-F5344CB8AC3E}">
        <p14:creationId xmlns:p14="http://schemas.microsoft.com/office/powerpoint/2010/main" val="2480341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Soldering station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902" y="1825625"/>
            <a:ext cx="5198196" cy="4351338"/>
          </a:xfrm>
        </p:spPr>
      </p:pic>
    </p:spTree>
    <p:extLst>
      <p:ext uri="{BB962C8B-B14F-4D97-AF65-F5344CB8AC3E}">
        <p14:creationId xmlns:p14="http://schemas.microsoft.com/office/powerpoint/2010/main" val="1528441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Solder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2113120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813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Soldering an electronic component into a circuit board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986" y="1032500"/>
            <a:ext cx="8463516" cy="5662861"/>
          </a:xfrm>
        </p:spPr>
      </p:pic>
    </p:spTree>
    <p:extLst>
      <p:ext uri="{BB962C8B-B14F-4D97-AF65-F5344CB8AC3E}">
        <p14:creationId xmlns:p14="http://schemas.microsoft.com/office/powerpoint/2010/main" val="2233935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95823"/>
            <a:ext cx="10515600" cy="2860157"/>
          </a:xfrm>
        </p:spPr>
        <p:txBody>
          <a:bodyPr>
            <a:noAutofit/>
          </a:bodyPr>
          <a:lstStyle/>
          <a:p>
            <a:r>
              <a:rPr lang="en-US" sz="2400" b="1" dirty="0"/>
              <a:t>Watch video, on how to </a:t>
            </a:r>
            <a:r>
              <a:rPr lang="en-US" sz="2400" b="1" dirty="0" smtClean="0"/>
              <a:t>solder electronic components to a circuit board </a:t>
            </a:r>
            <a:r>
              <a:rPr lang="en-US" sz="2400" dirty="0" smtClean="0"/>
              <a:t>- </a:t>
            </a:r>
            <a:r>
              <a:rPr lang="en-US" sz="2000" u="sng" dirty="0"/>
              <a:t>https://www.google.com/search?q=how+to+solder+a+circuit+board&amp;client=firefox-b-1-d&amp;ei=cEqyYOS4B4ii5NoPnrul8A4&amp;oq=how+to+solder+&amp;gs_lcp=Cgdnd3Mtd2l6EAEYATICCAAyAggAMgIIADICCAAyAggAMgIIADICCAAyAggAMgIIADICCAA6BwgAEEcQsAM6BwgAELADEEM6BQgAELEDUIceWLwmYOVGaAFwAngAgAFviAH5A5IBAzcuMZgBAKABAaoBB2d3cy13aXrIAQrAAQE&amp;sclient=gws-wiz#kpvalbx=_xkyyYLHiNr2j5NoPpruHqAg30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5913"/>
            <a:ext cx="10515600" cy="347991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Solder – is a thin wire that we melt to hold electronic components in a circuit board.  If done properly, this melted metal hardens instantly and makes a good electrical connection.</a:t>
            </a:r>
          </a:p>
          <a:p>
            <a:r>
              <a:rPr lang="en-US" dirty="0" smtClean="0"/>
              <a:t>Soldering station – a tool that safely holds the HOT soldering iron, controls the temperate of the iron and has a place to clean the tip of the iron.</a:t>
            </a:r>
            <a:endParaRPr lang="en-US" dirty="0" smtClean="0"/>
          </a:p>
          <a:p>
            <a:r>
              <a:rPr lang="en-US" dirty="0" smtClean="0"/>
              <a:t>Through hole circuit board – is a flat board with electrical </a:t>
            </a:r>
            <a:r>
              <a:rPr lang="en-US" dirty="0"/>
              <a:t>paths (traces) </a:t>
            </a:r>
            <a:r>
              <a:rPr lang="en-US" dirty="0" smtClean="0"/>
              <a:t>on one side, holes for components like: resisters, capacitors, IC chips, transistors and inductors are soldered on the other side, into the </a:t>
            </a:r>
            <a:r>
              <a:rPr lang="en-US" smtClean="0"/>
              <a:t>correct holes on </a:t>
            </a:r>
            <a:r>
              <a:rPr lang="en-US" dirty="0" smtClean="0"/>
              <a:t>the board</a:t>
            </a:r>
          </a:p>
        </p:txBody>
      </p:sp>
    </p:spTree>
    <p:extLst>
      <p:ext uri="{BB962C8B-B14F-4D97-AF65-F5344CB8AC3E}">
        <p14:creationId xmlns:p14="http://schemas.microsoft.com/office/powerpoint/2010/main" val="463992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oscillations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647" y="1825625"/>
            <a:ext cx="3516706" cy="4351338"/>
          </a:xfrm>
        </p:spPr>
      </p:pic>
    </p:spTree>
    <p:extLst>
      <p:ext uri="{BB962C8B-B14F-4D97-AF65-F5344CB8AC3E}">
        <p14:creationId xmlns:p14="http://schemas.microsoft.com/office/powerpoint/2010/main" val="2744640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Manufactured oscillations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302" y="1825625"/>
            <a:ext cx="5243396" cy="4351338"/>
          </a:xfrm>
        </p:spPr>
      </p:pic>
    </p:spTree>
    <p:extLst>
      <p:ext uri="{BB962C8B-B14F-4D97-AF65-F5344CB8AC3E}">
        <p14:creationId xmlns:p14="http://schemas.microsoft.com/office/powerpoint/2010/main" val="623622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digital Oscilloscope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015331"/>
            <a:ext cx="6096000" cy="3971925"/>
          </a:xfrm>
        </p:spPr>
      </p:pic>
    </p:spTree>
    <p:extLst>
      <p:ext uri="{BB962C8B-B14F-4D97-AF65-F5344CB8AC3E}">
        <p14:creationId xmlns:p14="http://schemas.microsoft.com/office/powerpoint/2010/main" val="4108013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CRT Oscilloscope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571" y="1825625"/>
            <a:ext cx="6518858" cy="4351338"/>
          </a:xfrm>
        </p:spPr>
      </p:pic>
    </p:spTree>
    <p:extLst>
      <p:ext uri="{BB962C8B-B14F-4D97-AF65-F5344CB8AC3E}">
        <p14:creationId xmlns:p14="http://schemas.microsoft.com/office/powerpoint/2010/main" val="3330282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635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Oscilloscope connected to circuit board with probes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485" y="1159799"/>
            <a:ext cx="8112627" cy="5411122"/>
          </a:xfrm>
        </p:spPr>
      </p:pic>
    </p:spTree>
    <p:extLst>
      <p:ext uri="{BB962C8B-B14F-4D97-AF65-F5344CB8AC3E}">
        <p14:creationId xmlns:p14="http://schemas.microsoft.com/office/powerpoint/2010/main" val="1726901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231218"/>
            <a:ext cx="10515600" cy="1339261"/>
          </a:xfrm>
        </p:spPr>
        <p:txBody>
          <a:bodyPr>
            <a:noAutofit/>
          </a:bodyPr>
          <a:lstStyle/>
          <a:p>
            <a:r>
              <a:rPr lang="en-US" sz="2400" b="1" dirty="0"/>
              <a:t>Watch video, on how to use </a:t>
            </a:r>
            <a:r>
              <a:rPr lang="en-US" sz="2400" b="1" dirty="0" smtClean="0"/>
              <a:t>an Oscilloscope </a:t>
            </a:r>
            <a:r>
              <a:rPr lang="en-US" sz="2400" dirty="0" smtClean="0"/>
              <a:t>- </a:t>
            </a:r>
            <a:r>
              <a:rPr lang="en-US" sz="2400" u="sng" dirty="0"/>
              <a:t>https://www.youtube.com/watch?v=u4zyptPLlJI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5913"/>
            <a:ext cx="10515600" cy="4808980"/>
          </a:xfrm>
        </p:spPr>
        <p:txBody>
          <a:bodyPr>
            <a:normAutofit/>
          </a:bodyPr>
          <a:lstStyle/>
          <a:p>
            <a:r>
              <a:rPr lang="en-US" dirty="0" smtClean="0"/>
              <a:t>Oscilloscope – used to see &amp; measure moving electricity</a:t>
            </a:r>
          </a:p>
          <a:p>
            <a:r>
              <a:rPr lang="en-US" dirty="0" smtClean="0"/>
              <a:t>Other than DC, electricity moves (flows) in waves or pulses</a:t>
            </a:r>
            <a:endParaRPr lang="en-US" dirty="0" smtClean="0"/>
          </a:p>
          <a:p>
            <a:r>
              <a:rPr lang="en-US" dirty="0" smtClean="0"/>
              <a:t>Learning how to connect the probes and adjust the dials will allow a picture to form on the oscilloscope screen. This picture is the actual shape of the electricity as it flows through a circuit (path).</a:t>
            </a:r>
          </a:p>
          <a:p>
            <a:r>
              <a:rPr lang="en-US" dirty="0" smtClean="0"/>
              <a:t>Using the adjustment knobs &amp; the grid on the </a:t>
            </a:r>
            <a:r>
              <a:rPr lang="en-US" dirty="0"/>
              <a:t>oscilloscope </a:t>
            </a:r>
            <a:r>
              <a:rPr lang="en-US" dirty="0" smtClean="0"/>
              <a:t>screen you can measure &amp; calculate the 3 key parts of all waves: period, amplitude and frequency</a:t>
            </a:r>
          </a:p>
          <a:p>
            <a:r>
              <a:rPr lang="en-US" dirty="0" smtClean="0"/>
              <a:t>Controlling &amp; changing the shape of waves &amp; pulses is how electronic circuits control things</a:t>
            </a:r>
          </a:p>
        </p:txBody>
      </p:sp>
    </p:spTree>
    <p:extLst>
      <p:ext uri="{BB962C8B-B14F-4D97-AF65-F5344CB8AC3E}">
        <p14:creationId xmlns:p14="http://schemas.microsoft.com/office/powerpoint/2010/main" val="4092378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PCB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319" y="1825625"/>
            <a:ext cx="5437362" cy="4351338"/>
          </a:xfrm>
        </p:spPr>
      </p:pic>
    </p:spTree>
    <p:extLst>
      <p:ext uri="{BB962C8B-B14F-4D97-AF65-F5344CB8AC3E}">
        <p14:creationId xmlns:p14="http://schemas.microsoft.com/office/powerpoint/2010/main" val="3655518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Through hole circuit board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729706"/>
            <a:ext cx="3810000" cy="2543175"/>
          </a:xfrm>
        </p:spPr>
      </p:pic>
    </p:spTree>
    <p:extLst>
      <p:ext uri="{BB962C8B-B14F-4D97-AF65-F5344CB8AC3E}">
        <p14:creationId xmlns:p14="http://schemas.microsoft.com/office/powerpoint/2010/main" val="596549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738253FE07A47A7265AF5EADE21F2" ma:contentTypeVersion="14" ma:contentTypeDescription="Create a new document." ma:contentTypeScope="" ma:versionID="c506fb5151dd6252967193a183c32dba">
  <xsd:schema xmlns:xsd="http://www.w3.org/2001/XMLSchema" xmlns:xs="http://www.w3.org/2001/XMLSchema" xmlns:p="http://schemas.microsoft.com/office/2006/metadata/properties" xmlns:ns1="http://schemas.microsoft.com/sharepoint/v3" xmlns:ns2="526ab448-3623-431b-b578-054c8f4973c7" xmlns:ns3="bfc7b695-74e3-4e03-a04b-ffb3ad870ba3" targetNamespace="http://schemas.microsoft.com/office/2006/metadata/properties" ma:root="true" ma:fieldsID="0260c255438fe58aa2ad153d7f5d49b7" ns1:_="" ns2:_="" ns3:_="">
    <xsd:import namespace="http://schemas.microsoft.com/sharepoint/v3"/>
    <xsd:import namespace="526ab448-3623-431b-b578-054c8f4973c7"/>
    <xsd:import namespace="bfc7b695-74e3-4e03-a04b-ffb3ad870b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ab448-3623-431b-b578-054c8f4973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c7b695-74e3-4e03-a04b-ffb3ad870ba3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73A1D9A-F83B-48E9-9E78-E0B1F18A87FE}"/>
</file>

<file path=customXml/itemProps2.xml><?xml version="1.0" encoding="utf-8"?>
<ds:datastoreItem xmlns:ds="http://schemas.openxmlformats.org/officeDocument/2006/customXml" ds:itemID="{842B5ED2-F363-4426-A1EE-78BA0CBF79E7}"/>
</file>

<file path=customXml/itemProps3.xml><?xml version="1.0" encoding="utf-8"?>
<ds:datastoreItem xmlns:ds="http://schemas.openxmlformats.org/officeDocument/2006/customXml" ds:itemID="{75BFE9D4-18CF-4F01-BA5D-00FD379AC827}"/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374</Words>
  <Application>Microsoft Office PowerPoint</Application>
  <PresentationFormat>Widescreen</PresentationFormat>
  <Paragraphs>30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Module 2- Operating an Oscilloscope to troubleshoot circuit boards</vt:lpstr>
      <vt:lpstr>Natural oscillations</vt:lpstr>
      <vt:lpstr>Manufactured oscillations</vt:lpstr>
      <vt:lpstr>Modern digital Oscilloscope</vt:lpstr>
      <vt:lpstr>Old CRT Oscilloscope</vt:lpstr>
      <vt:lpstr>Oscilloscope connected to circuit board with probes</vt:lpstr>
      <vt:lpstr>Watch video, on how to use an Oscilloscope - https://www.youtube.com/watch?v=u4zyptPLlJI </vt:lpstr>
      <vt:lpstr>PCB</vt:lpstr>
      <vt:lpstr>Through hole circuit board</vt:lpstr>
      <vt:lpstr>Surface mount</vt:lpstr>
      <vt:lpstr>Soldering station</vt:lpstr>
      <vt:lpstr>Solder</vt:lpstr>
      <vt:lpstr>Soldering an electronic component into a circuit board</vt:lpstr>
      <vt:lpstr>Watch video, on how to solder electronic components to a circuit board - https://www.google.com/search?q=how+to+solder+a+circuit+board&amp;client=firefox-b-1-d&amp;ei=cEqyYOS4B4ii5NoPnrul8A4&amp;oq=how+to+solder+&amp;gs_lcp=Cgdnd3Mtd2l6EAEYATICCAAyAggAMgIIADICCAAyAggAMgIIADICCAAyAggAMgIIADICCAA6BwgAEEcQsAM6BwgAELADEEM6BQgAELEDUIceWLwmYOVGaAFwAngAgAFviAH5A5IBAzcuMZgBAKABAaoBB2d3cy13aXrIAQrAAQE&amp;sclient=gws-wiz#kpvalbx=_xkyyYLHiNr2j5NoPpruHqAg30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Photonics</dc:title>
  <dc:creator>Nosiglia</dc:creator>
  <cp:lastModifiedBy>Nosiglia</cp:lastModifiedBy>
  <cp:revision>19</cp:revision>
  <dcterms:created xsi:type="dcterms:W3CDTF">2021-04-22T17:53:04Z</dcterms:created>
  <dcterms:modified xsi:type="dcterms:W3CDTF">2021-05-29T14:26:45Z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0x010100854738253FE07A47A7265AF5EADE21F2</vt:lpwstr>
  </property>
</Properties>
</file>