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86ACD-F9DD-4489-A4F3-00D250508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64004-C570-4965-92C0-346E6B875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87C04-8133-43E9-B5CA-A750D9302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DAD69-47EE-4B92-B1E7-FEE5F0F3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7D1C5-F309-40CE-937A-BC69C050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1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1E0-865D-4ABB-9642-B3E2144E8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097003-2564-4E41-9CFB-923CFC55BF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E5B14-BA8B-4A2A-BDCE-7157CEBE7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72D23-B1D6-4DD6-AA49-5173C77A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85736-005D-40C7-B69F-4517586E3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7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FAF2B0-9622-451A-8639-74DF1B8DC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942B07-943B-4F55-B97C-7E18BD0EC7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024B0-266C-43CD-90F6-BB8CD52BD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8FCC4-A35F-4C81-88FA-86B6792C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52DF-15C7-4D7B-9F3D-BC0C63BBC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8441B-9EF1-47B2-B3CB-6AC28B2AC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3D9A1-DDC9-4698-8EF2-E0C16C6EF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CB1A7-C344-4321-887E-414FA93C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C2C01-F96B-4151-828E-E852C35DE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BADEA-9945-4C16-9A57-F08C357B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00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38145-7332-465B-9826-C3A3CC19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9F096-8AB3-43FF-92E4-4F8425440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D0E07-464B-4638-8641-896BDDE55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0EBD0-375E-4B40-895F-8BC0EC38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0933C-DCC8-43BE-BF83-534BFEDF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62F07-8D06-423E-8BFD-D6262A920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2B84E-9ED4-4E5A-94FD-94FEFD6413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4C827-2AD2-4D4D-8999-5199AE9679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2CC30-3E01-4BCA-93FD-B255AAD59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10C667-0F01-4670-B819-21DB57A8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88E5E-2BDF-4E0E-886F-430C70612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3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A4F28-1601-4C4A-80AD-2FDFF821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8545A-B43B-4869-8B9A-5CBFF2208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ABE725-2531-487B-B8E3-6EF2C0BD5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2C02B-9DB8-49D3-88A4-802A068F49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DADE11-AB64-4BEC-875B-F973433BF6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CF9E88-B55A-436C-8A88-F0C78893B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DE5BE1-057C-49C1-873B-76ADE8C7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1D38D9-BF6E-4DC2-833F-DF1E835FC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3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72A2-C54D-4799-A811-1BB72773E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A2C4E4-DE67-47E8-91B4-8FAB46184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47B1C1-B7C6-4977-9300-860A239D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15EAEF-47C9-477F-9909-65FCAF0B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11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2535CE-3FFD-460E-BD2C-79FA3185C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1C84C-DC09-413D-B2A8-5C792DE99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9FF3F-E522-446C-A890-B04A646F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3EB5F-0532-44FE-9062-8472A2466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82D3C-53D9-42FA-BB48-B4BD696EA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FD524-E034-44ED-A4A2-75B4BA036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A6EEE-99BE-475B-95A8-5F4943C57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D8A9C-A9C5-4CBD-ADD8-1C0F3D78D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EB5F6-7D89-48B0-9B90-6300D724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8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895EB-955E-4C82-8C80-D6E83A7E1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56CA7A-31FA-47D7-B76B-D6AF380BD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E1DBB8-97E9-4ADE-BF4F-AF5BC6CBD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77913-19C2-4A14-9F11-E43A13A6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04994-4BE8-4854-99AC-ED2C7DDCA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FEB35-CB8D-405D-A587-FB9E16B0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56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A081BD-4F95-4DE3-A210-98A4A2ACC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6A9BD-F330-4A51-A133-AC44757AB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CDFE-8B4E-43E6-B495-2FA047BDE0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6EE33-23BE-47C0-A02B-6331013B4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0FB2D-C17C-4127-828C-1827CAAC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416E7D-1B31-4E40-9D74-523E1FFA4724}"/>
              </a:ext>
            </a:extLst>
          </p:cNvPr>
          <p:cNvGrpSpPr/>
          <p:nvPr/>
        </p:nvGrpSpPr>
        <p:grpSpPr>
          <a:xfrm>
            <a:off x="574524" y="379990"/>
            <a:ext cx="6602649" cy="6137807"/>
            <a:chOff x="574524" y="379990"/>
            <a:chExt cx="6602649" cy="6137807"/>
          </a:xfrm>
        </p:grpSpPr>
        <p:pic>
          <p:nvPicPr>
            <p:cNvPr id="1027" name="Picture 23">
              <a:extLst>
                <a:ext uri="{FF2B5EF4-FFF2-40B4-BE49-F238E27FC236}">
                  <a16:creationId xmlns:a16="http://schemas.microsoft.com/office/drawing/2014/main" id="{FD6D179C-40A0-401E-A249-F492C3E3C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7"/>
            <a:stretch>
              <a:fillRect/>
            </a:stretch>
          </p:blipFill>
          <p:spPr bwMode="auto">
            <a:xfrm>
              <a:off x="1722254" y="1788493"/>
              <a:ext cx="938326" cy="100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687238B-94DB-4D79-9C61-2C9CC493E1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462" y="1780340"/>
              <a:ext cx="1055617" cy="101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7">
              <a:extLst>
                <a:ext uri="{FF2B5EF4-FFF2-40B4-BE49-F238E27FC236}">
                  <a16:creationId xmlns:a16="http://schemas.microsoft.com/office/drawing/2014/main" id="{C2C9155F-9B69-4666-B832-34440366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733" y="1902635"/>
              <a:ext cx="1385497" cy="888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CB4A20-9642-48CB-B6F3-E9091D328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041" y="379990"/>
              <a:ext cx="6081443" cy="166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Advanced Manufacturing and Integrated Photonics Certificate Program (AMIP)</a:t>
              </a:r>
              <a:endPara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439A4F-844D-47C3-BD4E-9FFC457F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24" y="2717976"/>
              <a:ext cx="6602649" cy="1846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by Stonehill College and Bridgewater State University, in cooperation with the Initiative for Knowledge and Innovation in Manufacturing at MIT, with funding from the Office of Naval Research (grant # </a:t>
              </a: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N00014-18-1-2890)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All materials may be freely used, reproduced, and adapted, provided that credit is properly attributed to the AMIP consortium and to the specific author of this course module.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0B8699E-D7EF-496B-A48D-889E3E51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70" y="4578805"/>
              <a:ext cx="6412104" cy="19389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Cours</a:t>
              </a:r>
              <a:r>
                <a:rPr lang="en-US" altLang="en-US" sz="2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e module: Introduction to Advanced 			Manufacturing and Photonics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Topic number: 7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dirty="0">
                  <a:cs typeface="Times New Roman" panose="02020603050405020304" pitchFamily="18" charset="0"/>
                </a:rPr>
                <a:t> Title: Manufacturing 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Author: Pradnya </a:t>
              </a:r>
              <a:r>
                <a:rPr kumimoji="0" lang="en-US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Nargarkar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730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7B5600D-9934-400F-A4B5-99E9EF6126F3}"/>
</file>

<file path=customXml/itemProps2.xml><?xml version="1.0" encoding="utf-8"?>
<ds:datastoreItem xmlns:ds="http://schemas.openxmlformats.org/officeDocument/2006/customXml" ds:itemID="{CBC68721-FAEC-44C9-BEFC-B87B8B76E4EB}"/>
</file>

<file path=customXml/itemProps3.xml><?xml version="1.0" encoding="utf-8"?>
<ds:datastoreItem xmlns:ds="http://schemas.openxmlformats.org/officeDocument/2006/customXml" ds:itemID="{7EF08BAC-DF3C-4ECD-9516-D02D02EC41F0}"/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Simon, David S</dc:creator>
  <cp:lastModifiedBy>Simon, David S</cp:lastModifiedBy>
  <cp:revision>23</cp:revision>
  <dcterms:created xsi:type="dcterms:W3CDTF">2021-06-21T18:38:57Z</dcterms:created>
  <dcterms:modified xsi:type="dcterms:W3CDTF">2021-08-17T15:52:55Z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