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6ACD-F9DD-4489-A4F3-00D250508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64004-C570-4965-92C0-346E6B875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7C04-8133-43E9-B5CA-A750D930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DAD69-47EE-4B92-B1E7-FEE5F0F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1C5-F309-40CE-937A-BC69C05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1E0-865D-4ABB-9642-B3E2144E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97003-2564-4E41-9CFB-923CFC55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B14-BA8B-4A2A-BDCE-7157CEBE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72D23-B1D6-4DD6-AA49-5173C77A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5736-005D-40C7-B69F-4517586E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AF2B0-9622-451A-8639-74DF1B8DC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2B07-943B-4F55-B97C-7E18BD0EC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24B0-266C-43CD-90F6-BB8CD52B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FCC4-A35F-4C81-88FA-86B679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2DF-15C7-4D7B-9F3D-BC0C63B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441B-9EF1-47B2-B3CB-6AC28B2A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3D9A1-DDC9-4698-8EF2-E0C16C6E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1A7-C344-4321-887E-414FA93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C2C01-F96B-4151-828E-E852C35D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ADEA-9945-4C16-9A57-F08C357B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8145-7332-465B-9826-C3A3CC19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9F096-8AB3-43FF-92E4-4F842544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D0E07-464B-4638-8641-896BDDE55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EBD0-375E-4B40-895F-8BC0EC38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33C-DCC8-43BE-BF83-534BFED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2F07-8D06-423E-8BFD-D6262A9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2B84E-9ED4-4E5A-94FD-94FEFD641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4C827-2AD2-4D4D-8999-5199AE967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CC30-3E01-4BCA-93FD-B255AAD5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0C667-0F01-4670-B819-21DB57A8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88E5E-2BDF-4E0E-886F-430C7061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4F28-1601-4C4A-80AD-2FDFF821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545A-B43B-4869-8B9A-5CBFF220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BE725-2531-487B-B8E3-6EF2C0BD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2C02B-9DB8-49D3-88A4-802A068F49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E11-AB64-4BEC-875B-F973433BF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CF9E88-B55A-436C-8A88-F0C78893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E5BE1-057C-49C1-873B-76ADE8C7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1D38D9-BF6E-4DC2-833F-DF1E835F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72A2-C54D-4799-A811-1BB72773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2C4E4-DE67-47E8-91B4-8FAB4618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7B1C1-B7C6-4977-9300-860A239D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EAEF-47C9-477F-9909-65FCAF0B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1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535CE-3FFD-460E-BD2C-79FA3185C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1C84C-DC09-413D-B2A8-5C792DE9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9FF3F-E522-446C-A890-B04A646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3EB5F-0532-44FE-9062-8472A246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2D3C-53D9-42FA-BB48-B4BD696EA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FD524-E034-44ED-A4A2-75B4BA03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6EEE-99BE-475B-95A8-5F4943C5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D8A9C-A9C5-4CBD-ADD8-1C0F3D78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EB5F6-7D89-48B0-9B90-6300D724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95EB-955E-4C82-8C80-D6E83A7E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6CA7A-31FA-47D7-B76B-D6AF380BD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1DBB8-97E9-4ADE-BF4F-AF5BC6CBD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77913-19C2-4A14-9F11-E43A13A6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4994-4BE8-4854-99AC-ED2C7DDC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FEB35-CB8D-405D-A587-FB9E16B0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081BD-4F95-4DE3-A210-98A4A2AC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6A9BD-F330-4A51-A133-AC44757A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CDFE-8B4E-43E6-B495-2FA047BD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EE33-23BE-47C0-A02B-6331013B4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FB2D-C17C-4127-828C-1827CAAC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276307"/>
            <a:chOff x="574524" y="379990"/>
            <a:chExt cx="6602649" cy="62763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440306"/>
              <a:ext cx="6412104" cy="2215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Introduction to Advanced 			Manufacturing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Topic number: 5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 Title</a:t>
              </a:r>
              <a:r>
                <a:rPr lang="en-US" altLang="en-US" sz="2400">
                  <a:cs typeface="Times New Roman" panose="02020603050405020304" pitchFamily="18" charset="0"/>
                </a:rPr>
                <a:t>: Statistics</a:t>
              </a:r>
              <a:endParaRPr lang="en-US" altLang="en-US" sz="2400" dirty="0"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Pradnya </a:t>
              </a:r>
              <a:r>
                <a:rPr kumimoji="0" lang="en-US" altLang="en-US" sz="24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Nargarkar</a:t>
              </a: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, </a:t>
              </a:r>
              <a:r>
                <a:rPr lang="en-US" altLang="en-US" sz="2400" dirty="0">
                  <a:cs typeface="Times New Roman" panose="02020603050405020304" pitchFamily="18" charset="0"/>
                </a:rPr>
                <a:t>Abraham Michelen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C792B2E-DEE7-4D61-B80F-391FB0306ACD}"/>
</file>

<file path=customXml/itemProps2.xml><?xml version="1.0" encoding="utf-8"?>
<ds:datastoreItem xmlns:ds="http://schemas.openxmlformats.org/officeDocument/2006/customXml" ds:itemID="{3BE65F74-B6EB-48DD-AF20-796B1EF91CF7}"/>
</file>

<file path=customXml/itemProps3.xml><?xml version="1.0" encoding="utf-8"?>
<ds:datastoreItem xmlns:ds="http://schemas.openxmlformats.org/officeDocument/2006/customXml" ds:itemID="{F66B6323-E5C7-49D2-970F-6928E3C02F2B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Simon, David S</dc:creator>
  <cp:lastModifiedBy>Simon, David S</cp:lastModifiedBy>
  <cp:revision>22</cp:revision>
  <dcterms:created xsi:type="dcterms:W3CDTF">2021-06-21T18:38:57Z</dcterms:created>
  <dcterms:modified xsi:type="dcterms:W3CDTF">2021-08-17T16:01:12Z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