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354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986ACD-F9DD-4489-A4F3-00D2505088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1664004-C570-4965-92C0-346E6B875CA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F87C04-8133-43E9-B5CA-A750D93026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E8792-8B6C-4F60-AA74-CD30613A741E}" type="datetimeFigureOut">
              <a:rPr lang="en-US" smtClean="0"/>
              <a:t>8/17/2021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8DAD69-47EE-4B92-B1E7-FEE5F0F3E0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07D1C5-F309-40CE-937A-BC69C05099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20083-5B1F-4216-AA2A-BA10F98437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710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97C1E0-865D-4ABB-9642-B3E2144E8C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D097003-2564-4E41-9CFB-923CFC55BF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AE5B14-BA8B-4A2A-BDCE-7157CEBE78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E8792-8B6C-4F60-AA74-CD30613A741E}" type="datetimeFigureOut">
              <a:rPr lang="en-US" smtClean="0"/>
              <a:t>8/17/2021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E72D23-B1D6-4DD6-AA49-5173C77A1B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B85736-005D-40C7-B69F-4517586E3B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20083-5B1F-4216-AA2A-BA10F98437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2741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4FAF2B0-9622-451A-8639-74DF1B8DCFA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F942B07-943B-4F55-B97C-7E18BD0EC7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E024B0-266C-43CD-90F6-BB8CD52BD2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E8792-8B6C-4F60-AA74-CD30613A741E}" type="datetimeFigureOut">
              <a:rPr lang="en-US" smtClean="0"/>
              <a:t>8/17/2021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D8FCC4-A35F-4C81-88FA-86B6792C67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B952DF-15C7-4D7B-9F3D-BC0C63BBC5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20083-5B1F-4216-AA2A-BA10F98437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05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18441B-9EF1-47B2-B3CB-6AC28B2ACD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53D9A1-DDC9-4698-8EF2-E0C16C6EF4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0CB1A7-C344-4321-887E-414FA93CA1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E8792-8B6C-4F60-AA74-CD30613A741E}" type="datetimeFigureOut">
              <a:rPr lang="en-US" smtClean="0"/>
              <a:t>8/17/2021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3C2C01-F96B-4151-828E-E852C35DE7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CBADEA-9945-4C16-9A57-F08C357B0D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20083-5B1F-4216-AA2A-BA10F98437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5008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838145-7332-465B-9826-C3A3CC1938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C9F096-8AB3-43FF-92E4-4F84254404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2D0E07-464B-4638-8641-896BDDE559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E8792-8B6C-4F60-AA74-CD30613A741E}" type="datetimeFigureOut">
              <a:rPr lang="en-US" smtClean="0"/>
              <a:t>8/17/2021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A0EBD0-375E-4B40-895F-8BC0EC38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70933C-DCC8-43BE-BF83-534BFEDFFE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20083-5B1F-4216-AA2A-BA10F98437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332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862F07-8D06-423E-8BFD-D6262A9206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E2B84E-9ED4-4E5A-94FD-94FEFD64130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FB4C827-2AD2-4D4D-8999-5199AE9679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52CC30-3E01-4BCA-93FD-B255AAD59B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E8792-8B6C-4F60-AA74-CD30613A741E}" type="datetimeFigureOut">
              <a:rPr lang="en-US" smtClean="0"/>
              <a:t>8/17/2021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10C667-0F01-4670-B819-21DB57A8DF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B88E5E-2BDF-4E0E-886F-430C706122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20083-5B1F-4216-AA2A-BA10F98437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634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FA4F28-1601-4C4A-80AD-2FDFF821E3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B8545A-B43B-4869-8B9A-5CBFF22088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4ABE725-2531-487B-B8E3-6EF2C0BD5C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9F2C02B-9DB8-49D3-88A4-802A068F497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0DADE11-AB64-4BEC-875B-F973433BF69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3CF9E88-B55A-436C-8A88-F0C78893BC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E8792-8B6C-4F60-AA74-CD30613A741E}" type="datetimeFigureOut">
              <a:rPr lang="en-US" smtClean="0"/>
              <a:t>8/17/2021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1DE5BE1-057C-49C1-873B-76ADE8C77F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31D38D9-BF6E-4DC2-833F-DF1E835FC2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20083-5B1F-4216-AA2A-BA10F98437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9365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372A2-C54D-4799-A811-1BB72773EB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2A2C4E4-DE67-47E8-91B4-8FAB46184A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E8792-8B6C-4F60-AA74-CD30613A741E}" type="datetimeFigureOut">
              <a:rPr lang="en-US" smtClean="0"/>
              <a:t>8/17/2021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547B1C1-B7C6-4977-9300-860A239D16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E15EAEF-47C9-477F-9909-65FCAF0B19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20083-5B1F-4216-AA2A-BA10F98437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3117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C2535CE-3FFD-460E-BD2C-79FA3185C2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E8792-8B6C-4F60-AA74-CD30613A741E}" type="datetimeFigureOut">
              <a:rPr lang="en-US" smtClean="0"/>
              <a:t>8/17/2021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991C84C-DC09-413D-B2A8-5C792DE99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09FF3F-E522-446C-A890-B04A646F5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20083-5B1F-4216-AA2A-BA10F98437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6645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63EB5F-0532-44FE-9062-8472A2466D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882D3C-53D9-42FA-BB48-B4BD696EA4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6CFD524-E034-44ED-A4A2-75B4BA036F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01A6EEE-99BE-475B-95A8-5F4943C57D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E8792-8B6C-4F60-AA74-CD30613A741E}" type="datetimeFigureOut">
              <a:rPr lang="en-US" smtClean="0"/>
              <a:t>8/17/2021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5D8A9C-A9C5-4CBD-ADD8-1C0F3D78D3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41EB5F6-7D89-48B0-9B90-6300D72409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20083-5B1F-4216-AA2A-BA10F98437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99855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0895EB-955E-4C82-8C80-D6E83A7E1C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656CA7A-31FA-47D7-B76B-D6AF380BD96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2E1DBB8-97E9-4ADE-BF4F-AF5BC6CBDC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2977913-19C2-4A14-9F11-E43A13A6EC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E8792-8B6C-4F60-AA74-CD30613A741E}" type="datetimeFigureOut">
              <a:rPr lang="en-US" smtClean="0"/>
              <a:t>8/17/2021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904994-4BE8-4854-99AC-ED2C7DDCAF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5FEB35-CB8D-405D-A587-FB9E16B0F6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20083-5B1F-4216-AA2A-BA10F98437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2563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5A081BD-4F95-4DE3-A210-98A4A2ACCB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E6A9BD-F330-4A51-A133-AC44757AB4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05CDFE-8B4E-43E6-B495-2FA047BDE0D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8E8792-8B6C-4F60-AA74-CD30613A741E}" type="datetimeFigureOut">
              <a:rPr lang="en-US" smtClean="0"/>
              <a:t>8/17/2021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36EE33-23BE-47C0-A02B-6331013B4A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20FB2D-C17C-4127-828C-1827CAAC97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320083-5B1F-4216-AA2A-BA10F98437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9263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6C416E7D-1B31-4E40-9D74-523E1FFA4724}"/>
              </a:ext>
            </a:extLst>
          </p:cNvPr>
          <p:cNvGrpSpPr/>
          <p:nvPr/>
        </p:nvGrpSpPr>
        <p:grpSpPr>
          <a:xfrm>
            <a:off x="574524" y="379990"/>
            <a:ext cx="6602649" cy="6276307"/>
            <a:chOff x="574524" y="379990"/>
            <a:chExt cx="6602649" cy="6276307"/>
          </a:xfrm>
        </p:grpSpPr>
        <p:pic>
          <p:nvPicPr>
            <p:cNvPr id="1027" name="Picture 23">
              <a:extLst>
                <a:ext uri="{FF2B5EF4-FFF2-40B4-BE49-F238E27FC236}">
                  <a16:creationId xmlns:a16="http://schemas.microsoft.com/office/drawing/2014/main" id="{FD6D179C-40A0-401E-A249-F492C3E3C55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327"/>
            <a:stretch>
              <a:fillRect/>
            </a:stretch>
          </p:blipFill>
          <p:spPr bwMode="auto">
            <a:xfrm>
              <a:off x="1722254" y="1788493"/>
              <a:ext cx="938326" cy="10028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6" name="Picture 2">
              <a:extLst>
                <a:ext uri="{FF2B5EF4-FFF2-40B4-BE49-F238E27FC236}">
                  <a16:creationId xmlns:a16="http://schemas.microsoft.com/office/drawing/2014/main" id="{C687238B-94DB-4D79-9C61-2C9CC493E1B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13462" y="1780340"/>
              <a:ext cx="1055617" cy="10109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5" name="Picture 7">
              <a:extLst>
                <a:ext uri="{FF2B5EF4-FFF2-40B4-BE49-F238E27FC236}">
                  <a16:creationId xmlns:a16="http://schemas.microsoft.com/office/drawing/2014/main" id="{C2C9155F-9B69-4666-B832-34440366023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89733" y="1902635"/>
              <a:ext cx="1385497" cy="88867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33CB4A20-9642-48CB-B6F3-E9091D328E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4041" y="379990"/>
              <a:ext cx="6081443" cy="16619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8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Advanced Manufacturing and Integrated Photonics Certificate Program (AMIP)</a:t>
              </a:r>
              <a:endParaRPr kumimoji="0" lang="en-US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5439A4F-844D-47C3-BD4E-9FFC457F6C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4524" y="2717976"/>
              <a:ext cx="6602649" cy="18466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en-US" sz="1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Developed by Stonehill College and Bridgewater State University, in cooperation with the Initiative for Knowledge and Innovation in Manufacturing at MIT, with funding from the Office of Naval Research (grant # </a:t>
              </a:r>
              <a:r>
                <a:rPr lang="en-US" altLang="en-US" sz="1400" dirty="0"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N00014-18-1-2890)</a:t>
              </a:r>
              <a:endPara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1400" dirty="0"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All materials may be freely used, reproduced, and adapted, provided that credit is properly attributed to the AMIP consortium and to the specific author of this course module.</a:t>
              </a:r>
              <a:endPara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0B8699E-D7EF-496B-A48D-889E3E51AE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370" y="4440306"/>
              <a:ext cx="6412104" cy="22159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4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Cours</a:t>
              </a:r>
              <a:r>
                <a:rPr lang="en-US" altLang="en-US" sz="2400" b="1" dirty="0">
                  <a:ea typeface="Calibri" panose="020F0502020204030204" pitchFamily="34" charset="0"/>
                  <a:cs typeface="Times New Roman" panose="02020603050405020304" pitchFamily="18" charset="0"/>
                </a:rPr>
                <a:t>e module: Introduction to Advanced 			Manufacturing and Photonics</a:t>
              </a:r>
            </a:p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Times New Roman" panose="02020603050405020304" pitchFamily="18" charset="0"/>
                </a:rPr>
                <a:t>Topic number: 4</a:t>
              </a:r>
            </a:p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2400" dirty="0">
                  <a:cs typeface="Times New Roman" panose="02020603050405020304" pitchFamily="18" charset="0"/>
                </a:rPr>
                <a:t> Title: Trigonometry</a:t>
              </a:r>
            </a:p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Times New Roman" panose="02020603050405020304" pitchFamily="18" charset="0"/>
                </a:rPr>
                <a:t>Author: Pradnya </a:t>
              </a:r>
              <a:r>
                <a:rPr kumimoji="0" lang="en-US" altLang="en-US" sz="2400" b="0" i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cs typeface="Times New Roman" panose="02020603050405020304" pitchFamily="18" charset="0"/>
                </a:rPr>
                <a:t>Nargarkar</a:t>
              </a:r>
              <a:r>
                <a:rPr kumimoji="0" lang="en-US" alt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cs typeface="Times New Roman" panose="02020603050405020304" pitchFamily="18" charset="0"/>
                </a:rPr>
                <a:t>, </a:t>
              </a:r>
              <a:r>
                <a:rPr lang="en-US" altLang="en-US" sz="2400">
                  <a:cs typeface="Times New Roman" panose="02020603050405020304" pitchFamily="18" charset="0"/>
                </a:rPr>
                <a:t>Abraham </a:t>
              </a:r>
              <a:r>
                <a:rPr lang="en-US" altLang="en-US" sz="2400" dirty="0">
                  <a:cs typeface="Times New Roman" panose="02020603050405020304" pitchFamily="18" charset="0"/>
                </a:rPr>
                <a:t>Michelen</a:t>
              </a:r>
              <a:endParaRPr kumimoji="0" lang="en-US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497301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54738253FE07A47A7265AF5EADE21F2" ma:contentTypeVersion="14" ma:contentTypeDescription="Create a new document." ma:contentTypeScope="" ma:versionID="c506fb5151dd6252967193a183c32dba">
  <xsd:schema xmlns:xsd="http://www.w3.org/2001/XMLSchema" xmlns:xs="http://www.w3.org/2001/XMLSchema" xmlns:p="http://schemas.microsoft.com/office/2006/metadata/properties" xmlns:ns1="http://schemas.microsoft.com/sharepoint/v3" xmlns:ns2="526ab448-3623-431b-b578-054c8f4973c7" xmlns:ns3="bfc7b695-74e3-4e03-a04b-ffb3ad870ba3" targetNamespace="http://schemas.microsoft.com/office/2006/metadata/properties" ma:root="true" ma:fieldsID="0260c255438fe58aa2ad153d7f5d49b7" ns1:_="" ns2:_="" ns3:_="">
    <xsd:import namespace="http://schemas.microsoft.com/sharepoint/v3"/>
    <xsd:import namespace="526ab448-3623-431b-b578-054c8f4973c7"/>
    <xsd:import namespace="bfc7b695-74e3-4e03-a04b-ffb3ad870ba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1:_ip_UnifiedCompliancePolicyProperties" minOccurs="0"/>
                <xsd:element ref="ns1:_ip_UnifiedCompliancePolicyUIAc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8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9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26ab448-3623-431b-b578-054c8f4973c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fc7b695-74e3-4e03-a04b-ffb3ad870ba3" elementFormDefault="qualified">
    <xsd:import namespace="http://schemas.microsoft.com/office/2006/documentManagement/types"/>
    <xsd:import namespace="http://schemas.microsoft.com/office/infopath/2007/PartnerControls"/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ECE050E7-31BF-460D-A027-3AC490999918}"/>
</file>

<file path=customXml/itemProps2.xml><?xml version="1.0" encoding="utf-8"?>
<ds:datastoreItem xmlns:ds="http://schemas.openxmlformats.org/officeDocument/2006/customXml" ds:itemID="{C5E92AEA-D3C8-474D-B1B7-886E59BB1E0F}"/>
</file>

<file path=customXml/itemProps3.xml><?xml version="1.0" encoding="utf-8"?>
<ds:datastoreItem xmlns:ds="http://schemas.openxmlformats.org/officeDocument/2006/customXml" ds:itemID="{31E91685-3F22-4F02-A086-84561F92F324}"/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105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Simon, David S</dc:creator>
  <cp:lastModifiedBy>Simon, David S</cp:lastModifiedBy>
  <cp:revision>22</cp:revision>
  <dcterms:created xsi:type="dcterms:W3CDTF">2021-06-21T18:38:57Z</dcterms:created>
  <dcterms:modified xsi:type="dcterms:W3CDTF">2021-08-17T15:51:26Z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0x010100854738253FE07A47A7265AF5EADE21F2</vt:lpwstr>
  </property>
</Properties>
</file>