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137807"/>
            <a:chOff x="574524" y="379990"/>
            <a:chExt cx="6602649" cy="61378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578805"/>
              <a:ext cx="6412104" cy="1938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8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Title: Ethics and Patents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B838844-15D6-41D6-890A-7B6C0848FD79}"/>
</file>

<file path=customXml/itemProps2.xml><?xml version="1.0" encoding="utf-8"?>
<ds:datastoreItem xmlns:ds="http://schemas.openxmlformats.org/officeDocument/2006/customXml" ds:itemID="{925DC30F-86F6-442B-9315-7AA83301B44F}"/>
</file>

<file path=customXml/itemProps3.xml><?xml version="1.0" encoding="utf-8"?>
<ds:datastoreItem xmlns:ds="http://schemas.openxmlformats.org/officeDocument/2006/customXml" ds:itemID="{5C218A4D-13DC-4268-8D22-42BD9A3505D3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22</cp:revision>
  <dcterms:created xsi:type="dcterms:W3CDTF">2021-06-21T18:38:57Z</dcterms:created>
  <dcterms:modified xsi:type="dcterms:W3CDTF">2021-08-17T15:53:33Z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