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309" r:id="rId2"/>
    <p:sldId id="484" r:id="rId3"/>
    <p:sldId id="486" r:id="rId4"/>
    <p:sldId id="310" r:id="rId5"/>
    <p:sldId id="311" r:id="rId6"/>
    <p:sldId id="487" r:id="rId7"/>
    <p:sldId id="488" r:id="rId8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3546959-D1A2-8A50-EC08-4AD6ADC460BD}" v="36" dt="2022-05-08T22:24:25.139"/>
    <p1510:client id="{55AB5FB8-B997-257A-B445-6D24FFC43C34}" v="187" dt="2022-05-08T16:42:54.283"/>
    <p1510:client id="{5766AE51-3CE8-2132-0311-87E58E4A46C5}" v="5" dt="2022-05-09T03:13:12.542"/>
    <p1510:client id="{805F6476-9FE1-4B38-8366-7383A709CB07}" v="7" dt="2021-02-24T22:53:29.182"/>
    <p1510:client id="{947792C6-350E-848E-F54A-00FCD117E001}" v="2" dt="2021-02-25T00:55:14.948"/>
    <p1510:client id="{DA9A1C05-093E-ADCD-9BAD-38CAE96E42D8}" v="177" dt="2021-02-24T22:21:19.00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>
        <p:scale>
          <a:sx n="1" d="2"/>
          <a:sy n="1" d="2"/>
        </p:scale>
        <p:origin x="0" y="0"/>
      </p:cViewPr>
      <p:guideLst/>
    </p:cSldViewPr>
  </p:slide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Relationship Id="rId14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erna Otalvaro, Samuel" userId="S::ssernaotalvaro@bridgew.edu::99448e36-e55b-4881-a623-ab46c052b2c6" providerId="AD" clId="Web-{55AB5FB8-B997-257A-B445-6D24FFC43C34}"/>
    <pc:docChg chg="addSld modSld">
      <pc:chgData name="Serna Otalvaro, Samuel" userId="S::ssernaotalvaro@bridgew.edu::99448e36-e55b-4881-a623-ab46c052b2c6" providerId="AD" clId="Web-{55AB5FB8-B997-257A-B445-6D24FFC43C34}" dt="2022-05-08T16:42:54.283" v="144" actId="1076"/>
      <pc:docMkLst>
        <pc:docMk/>
      </pc:docMkLst>
      <pc:sldChg chg="addSp modSp">
        <pc:chgData name="Serna Otalvaro, Samuel" userId="S::ssernaotalvaro@bridgew.edu::99448e36-e55b-4881-a623-ab46c052b2c6" providerId="AD" clId="Web-{55AB5FB8-B997-257A-B445-6D24FFC43C34}" dt="2022-05-08T16:37:44.929" v="119" actId="1076"/>
        <pc:sldMkLst>
          <pc:docMk/>
          <pc:sldMk cId="3848153096" sldId="310"/>
        </pc:sldMkLst>
        <pc:spChg chg="mod">
          <ac:chgData name="Serna Otalvaro, Samuel" userId="S::ssernaotalvaro@bridgew.edu::99448e36-e55b-4881-a623-ab46c052b2c6" providerId="AD" clId="Web-{55AB5FB8-B997-257A-B445-6D24FFC43C34}" dt="2022-05-08T16:21:45.956" v="25" actId="20577"/>
          <ac:spMkLst>
            <pc:docMk/>
            <pc:sldMk cId="3848153096" sldId="310"/>
            <ac:spMk id="3" creationId="{B3C7C107-7672-4287-824B-A943776E38FE}"/>
          </ac:spMkLst>
        </pc:spChg>
        <pc:picChg chg="add mod">
          <ac:chgData name="Serna Otalvaro, Samuel" userId="S::ssernaotalvaro@bridgew.edu::99448e36-e55b-4881-a623-ab46c052b2c6" providerId="AD" clId="Web-{55AB5FB8-B997-257A-B445-6D24FFC43C34}" dt="2022-05-08T16:37:44.929" v="119" actId="1076"/>
          <ac:picMkLst>
            <pc:docMk/>
            <pc:sldMk cId="3848153096" sldId="310"/>
            <ac:picMk id="7" creationId="{044E44DA-BE99-EC00-2BCB-5891F1597BD5}"/>
          </ac:picMkLst>
        </pc:picChg>
      </pc:sldChg>
      <pc:sldChg chg="addSp modSp">
        <pc:chgData name="Serna Otalvaro, Samuel" userId="S::ssernaotalvaro@bridgew.edu::99448e36-e55b-4881-a623-ab46c052b2c6" providerId="AD" clId="Web-{55AB5FB8-B997-257A-B445-6D24FFC43C34}" dt="2022-05-08T16:38:07.540" v="124" actId="1076"/>
        <pc:sldMkLst>
          <pc:docMk/>
          <pc:sldMk cId="1211856076" sldId="311"/>
        </pc:sldMkLst>
        <pc:spChg chg="mod">
          <ac:chgData name="Serna Otalvaro, Samuel" userId="S::ssernaotalvaro@bridgew.edu::99448e36-e55b-4881-a623-ab46c052b2c6" providerId="AD" clId="Web-{55AB5FB8-B997-257A-B445-6D24FFC43C34}" dt="2022-05-08T16:22:20.098" v="32" actId="20577"/>
          <ac:spMkLst>
            <pc:docMk/>
            <pc:sldMk cId="1211856076" sldId="311"/>
            <ac:spMk id="2" creationId="{CC133B53-7821-4943-B02A-39BFD2BE266A}"/>
          </ac:spMkLst>
        </pc:spChg>
        <pc:picChg chg="add mod">
          <ac:chgData name="Serna Otalvaro, Samuel" userId="S::ssernaotalvaro@bridgew.edu::99448e36-e55b-4881-a623-ab46c052b2c6" providerId="AD" clId="Web-{55AB5FB8-B997-257A-B445-6D24FFC43C34}" dt="2022-05-08T16:38:07.540" v="124" actId="1076"/>
          <ac:picMkLst>
            <pc:docMk/>
            <pc:sldMk cId="1211856076" sldId="311"/>
            <ac:picMk id="7" creationId="{3CA01F6E-AC58-C846-D823-93A19D4865C0}"/>
          </ac:picMkLst>
        </pc:picChg>
      </pc:sldChg>
      <pc:sldChg chg="addSp delSp modSp new">
        <pc:chgData name="Serna Otalvaro, Samuel" userId="S::ssernaotalvaro@bridgew.edu::99448e36-e55b-4881-a623-ab46c052b2c6" providerId="AD" clId="Web-{55AB5FB8-B997-257A-B445-6D24FFC43C34}" dt="2022-05-08T16:42:54.283" v="144" actId="1076"/>
        <pc:sldMkLst>
          <pc:docMk/>
          <pc:sldMk cId="2066970917" sldId="487"/>
        </pc:sldMkLst>
        <pc:spChg chg="mod">
          <ac:chgData name="Serna Otalvaro, Samuel" userId="S::ssernaotalvaro@bridgew.edu::99448e36-e55b-4881-a623-ab46c052b2c6" providerId="AD" clId="Web-{55AB5FB8-B997-257A-B445-6D24FFC43C34}" dt="2022-05-08T16:23:32.788" v="37" actId="20577"/>
          <ac:spMkLst>
            <pc:docMk/>
            <pc:sldMk cId="2066970917" sldId="487"/>
            <ac:spMk id="2" creationId="{5873E066-A0A9-C7ED-CAED-409260C6704C}"/>
          </ac:spMkLst>
        </pc:spChg>
        <pc:spChg chg="del">
          <ac:chgData name="Serna Otalvaro, Samuel" userId="S::ssernaotalvaro@bridgew.edu::99448e36-e55b-4881-a623-ab46c052b2c6" providerId="AD" clId="Web-{55AB5FB8-B997-257A-B445-6D24FFC43C34}" dt="2022-05-08T16:23:18.990" v="34"/>
          <ac:spMkLst>
            <pc:docMk/>
            <pc:sldMk cId="2066970917" sldId="487"/>
            <ac:spMk id="3" creationId="{7B1B1957-B3B6-B80A-A4A9-49BA97237AB8}"/>
          </ac:spMkLst>
        </pc:spChg>
        <pc:spChg chg="add mod">
          <ac:chgData name="Serna Otalvaro, Samuel" userId="S::ssernaotalvaro@bridgew.edu::99448e36-e55b-4881-a623-ab46c052b2c6" providerId="AD" clId="Web-{55AB5FB8-B997-257A-B445-6D24FFC43C34}" dt="2022-05-08T16:23:57.413" v="45" actId="1076"/>
          <ac:spMkLst>
            <pc:docMk/>
            <pc:sldMk cId="2066970917" sldId="487"/>
            <ac:spMk id="8" creationId="{FA40D6AE-101C-D261-7B51-1CCAE32DDCA9}"/>
          </ac:spMkLst>
        </pc:spChg>
        <pc:spChg chg="add mod">
          <ac:chgData name="Serna Otalvaro, Samuel" userId="S::ssernaotalvaro@bridgew.edu::99448e36-e55b-4881-a623-ab46c052b2c6" providerId="AD" clId="Web-{55AB5FB8-B997-257A-B445-6D24FFC43C34}" dt="2022-05-08T16:25:10.291" v="62"/>
          <ac:spMkLst>
            <pc:docMk/>
            <pc:sldMk cId="2066970917" sldId="487"/>
            <ac:spMk id="9" creationId="{83C16AC1-BCEB-67EC-786A-DDAB9D6BFB9E}"/>
          </ac:spMkLst>
        </pc:spChg>
        <pc:spChg chg="add mod">
          <ac:chgData name="Serna Otalvaro, Samuel" userId="S::ssernaotalvaro@bridgew.edu::99448e36-e55b-4881-a623-ab46c052b2c6" providerId="AD" clId="Web-{55AB5FB8-B997-257A-B445-6D24FFC43C34}" dt="2022-05-08T16:25:16.635" v="63"/>
          <ac:spMkLst>
            <pc:docMk/>
            <pc:sldMk cId="2066970917" sldId="487"/>
            <ac:spMk id="10" creationId="{EF1A6579-19F9-F0B1-9FCF-E77F2F836059}"/>
          </ac:spMkLst>
        </pc:spChg>
        <pc:spChg chg="add mod">
          <ac:chgData name="Serna Otalvaro, Samuel" userId="S::ssernaotalvaro@bridgew.edu::99448e36-e55b-4881-a623-ab46c052b2c6" providerId="AD" clId="Web-{55AB5FB8-B997-257A-B445-6D24FFC43C34}" dt="2022-05-08T16:26:19.747" v="69" actId="1076"/>
          <ac:spMkLst>
            <pc:docMk/>
            <pc:sldMk cId="2066970917" sldId="487"/>
            <ac:spMk id="11" creationId="{4C727516-25E2-CFF0-E34A-36897C9770A8}"/>
          </ac:spMkLst>
        </pc:spChg>
        <pc:spChg chg="add mod">
          <ac:chgData name="Serna Otalvaro, Samuel" userId="S::ssernaotalvaro@bridgew.edu::99448e36-e55b-4881-a623-ab46c052b2c6" providerId="AD" clId="Web-{55AB5FB8-B997-257A-B445-6D24FFC43C34}" dt="2022-05-08T16:26:53.670" v="72" actId="688"/>
          <ac:spMkLst>
            <pc:docMk/>
            <pc:sldMk cId="2066970917" sldId="487"/>
            <ac:spMk id="12" creationId="{947D4F89-8DAD-FD64-4186-B42303179DED}"/>
          </ac:spMkLst>
        </pc:spChg>
        <pc:spChg chg="add mod">
          <ac:chgData name="Serna Otalvaro, Samuel" userId="S::ssernaotalvaro@bridgew.edu::99448e36-e55b-4881-a623-ab46c052b2c6" providerId="AD" clId="Web-{55AB5FB8-B997-257A-B445-6D24FFC43C34}" dt="2022-05-08T16:27:10.201" v="75" actId="688"/>
          <ac:spMkLst>
            <pc:docMk/>
            <pc:sldMk cId="2066970917" sldId="487"/>
            <ac:spMk id="13" creationId="{03C174FC-65E1-9DB2-0A04-0108F73960DC}"/>
          </ac:spMkLst>
        </pc:spChg>
        <pc:spChg chg="add mod">
          <ac:chgData name="Serna Otalvaro, Samuel" userId="S::ssernaotalvaro@bridgew.edu::99448e36-e55b-4881-a623-ab46c052b2c6" providerId="AD" clId="Web-{55AB5FB8-B997-257A-B445-6D24FFC43C34}" dt="2022-05-08T16:42:54.283" v="144" actId="1076"/>
          <ac:spMkLst>
            <pc:docMk/>
            <pc:sldMk cId="2066970917" sldId="487"/>
            <ac:spMk id="14" creationId="{077CED51-6357-CF18-12A7-34F8E43A4952}"/>
          </ac:spMkLst>
        </pc:spChg>
        <pc:spChg chg="add mod">
          <ac:chgData name="Serna Otalvaro, Samuel" userId="S::ssernaotalvaro@bridgew.edu::99448e36-e55b-4881-a623-ab46c052b2c6" providerId="AD" clId="Web-{55AB5FB8-B997-257A-B445-6D24FFC43C34}" dt="2022-05-08T16:28:05.812" v="91" actId="1076"/>
          <ac:spMkLst>
            <pc:docMk/>
            <pc:sldMk cId="2066970917" sldId="487"/>
            <ac:spMk id="15" creationId="{114B3EA5-F322-1546-06A6-1D2BBC8B16FA}"/>
          </ac:spMkLst>
        </pc:spChg>
        <pc:spChg chg="add mod">
          <ac:chgData name="Serna Otalvaro, Samuel" userId="S::ssernaotalvaro@bridgew.edu::99448e36-e55b-4881-a623-ab46c052b2c6" providerId="AD" clId="Web-{55AB5FB8-B997-257A-B445-6D24FFC43C34}" dt="2022-05-08T16:28:12.672" v="94" actId="20577"/>
          <ac:spMkLst>
            <pc:docMk/>
            <pc:sldMk cId="2066970917" sldId="487"/>
            <ac:spMk id="16" creationId="{4AC6A859-7932-E387-2104-73419D92F12C}"/>
          </ac:spMkLst>
        </pc:spChg>
        <pc:spChg chg="add mod">
          <ac:chgData name="Serna Otalvaro, Samuel" userId="S::ssernaotalvaro@bridgew.edu::99448e36-e55b-4881-a623-ab46c052b2c6" providerId="AD" clId="Web-{55AB5FB8-B997-257A-B445-6D24FFC43C34}" dt="2022-05-08T16:28:21.938" v="97" actId="20577"/>
          <ac:spMkLst>
            <pc:docMk/>
            <pc:sldMk cId="2066970917" sldId="487"/>
            <ac:spMk id="17" creationId="{99C0FF57-B92C-3182-2948-67E7349A4B59}"/>
          </ac:spMkLst>
        </pc:spChg>
        <pc:spChg chg="add mod">
          <ac:chgData name="Serna Otalvaro, Samuel" userId="S::ssernaotalvaro@bridgew.edu::99448e36-e55b-4881-a623-ab46c052b2c6" providerId="AD" clId="Web-{55AB5FB8-B997-257A-B445-6D24FFC43C34}" dt="2022-05-08T16:42:48.814" v="142" actId="1076"/>
          <ac:spMkLst>
            <pc:docMk/>
            <pc:sldMk cId="2066970917" sldId="487"/>
            <ac:spMk id="18" creationId="{9D98F883-C159-EFF6-921B-23B9328AC4EA}"/>
          </ac:spMkLst>
        </pc:spChg>
        <pc:picChg chg="add mod ord">
          <ac:chgData name="Serna Otalvaro, Samuel" userId="S::ssernaotalvaro@bridgew.edu::99448e36-e55b-4881-a623-ab46c052b2c6" providerId="AD" clId="Web-{55AB5FB8-B997-257A-B445-6D24FFC43C34}" dt="2022-05-08T16:23:26.740" v="35" actId="1076"/>
          <ac:picMkLst>
            <pc:docMk/>
            <pc:sldMk cId="2066970917" sldId="487"/>
            <ac:picMk id="7" creationId="{2536259B-CEBD-05C4-719D-D8B4A96D473B}"/>
          </ac:picMkLst>
        </pc:picChg>
        <pc:picChg chg="add del mod">
          <ac:chgData name="Serna Otalvaro, Samuel" userId="S::ssernaotalvaro@bridgew.edu::99448e36-e55b-4881-a623-ab46c052b2c6" providerId="AD" clId="Web-{55AB5FB8-B997-257A-B445-6D24FFC43C34}" dt="2022-05-08T16:41:54.640" v="128"/>
          <ac:picMkLst>
            <pc:docMk/>
            <pc:sldMk cId="2066970917" sldId="487"/>
            <ac:picMk id="21" creationId="{F29CC388-1F4A-210B-0C77-71E1536ACB4D}"/>
          </ac:picMkLst>
        </pc:picChg>
        <pc:cxnChg chg="add del">
          <ac:chgData name="Serna Otalvaro, Samuel" userId="S::ssernaotalvaro@bridgew.edu::99448e36-e55b-4881-a623-ab46c052b2c6" providerId="AD" clId="Web-{55AB5FB8-B997-257A-B445-6D24FFC43C34}" dt="2022-05-08T16:29:13.565" v="108"/>
          <ac:cxnSpMkLst>
            <pc:docMk/>
            <pc:sldMk cId="2066970917" sldId="487"/>
            <ac:cxnSpMk id="19" creationId="{EAFB8E5A-F8A0-C539-623F-AE54CFD63107}"/>
          </ac:cxnSpMkLst>
        </pc:cxnChg>
        <pc:cxnChg chg="add mod">
          <ac:chgData name="Serna Otalvaro, Samuel" userId="S::ssernaotalvaro@bridgew.edu::99448e36-e55b-4881-a623-ab46c052b2c6" providerId="AD" clId="Web-{55AB5FB8-B997-257A-B445-6D24FFC43C34}" dt="2022-05-08T16:41:48.671" v="126"/>
          <ac:cxnSpMkLst>
            <pc:docMk/>
            <pc:sldMk cId="2066970917" sldId="487"/>
            <ac:cxnSpMk id="20" creationId="{4B1DC734-23A6-1344-3ACB-5ADDE68F2E67}"/>
          </ac:cxnSpMkLst>
        </pc:cxnChg>
        <pc:cxnChg chg="add mod">
          <ac:chgData name="Serna Otalvaro, Samuel" userId="S::ssernaotalvaro@bridgew.edu::99448e36-e55b-4881-a623-ab46c052b2c6" providerId="AD" clId="Web-{55AB5FB8-B997-257A-B445-6D24FFC43C34}" dt="2022-05-08T16:42:27.876" v="136" actId="14100"/>
          <ac:cxnSpMkLst>
            <pc:docMk/>
            <pc:sldMk cId="2066970917" sldId="487"/>
            <ac:cxnSpMk id="22" creationId="{9B3D8367-44E3-BF5F-7FD1-2CC30075C2FE}"/>
          </ac:cxnSpMkLst>
        </pc:cxnChg>
        <pc:cxnChg chg="add mod">
          <ac:chgData name="Serna Otalvaro, Samuel" userId="S::ssernaotalvaro@bridgew.edu::99448e36-e55b-4881-a623-ab46c052b2c6" providerId="AD" clId="Web-{55AB5FB8-B997-257A-B445-6D24FFC43C34}" dt="2022-05-08T16:42:20.672" v="135" actId="14100"/>
          <ac:cxnSpMkLst>
            <pc:docMk/>
            <pc:sldMk cId="2066970917" sldId="487"/>
            <ac:cxnSpMk id="23" creationId="{28FA603C-5CA2-1271-E78A-FCBA33CBAC77}"/>
          </ac:cxnSpMkLst>
        </pc:cxnChg>
        <pc:cxnChg chg="add mod">
          <ac:chgData name="Serna Otalvaro, Samuel" userId="S::ssernaotalvaro@bridgew.edu::99448e36-e55b-4881-a623-ab46c052b2c6" providerId="AD" clId="Web-{55AB5FB8-B997-257A-B445-6D24FFC43C34}" dt="2022-05-08T16:42:37.657" v="139" actId="14100"/>
          <ac:cxnSpMkLst>
            <pc:docMk/>
            <pc:sldMk cId="2066970917" sldId="487"/>
            <ac:cxnSpMk id="24" creationId="{F61E3E45-B7FB-0FED-959E-E29F45DB9169}"/>
          </ac:cxnSpMkLst>
        </pc:cxnChg>
      </pc:sldChg>
    </pc:docChg>
  </pc:docChgLst>
  <pc:docChgLst>
    <pc:chgData name="Serna Otalvaro, Samuel" userId="S::ssernaotalvaro@bridgew.edu::99448e36-e55b-4881-a623-ab46c052b2c6" providerId="AD" clId="Web-{43546959-D1A2-8A50-EC08-4AD6ADC460BD}"/>
    <pc:docChg chg="addSld delSld modSld">
      <pc:chgData name="Serna Otalvaro, Samuel" userId="S::ssernaotalvaro@bridgew.edu::99448e36-e55b-4881-a623-ab46c052b2c6" providerId="AD" clId="Web-{43546959-D1A2-8A50-EC08-4AD6ADC460BD}" dt="2022-05-08T22:24:25.139" v="32" actId="20577"/>
      <pc:docMkLst>
        <pc:docMk/>
      </pc:docMkLst>
      <pc:sldChg chg="modSp">
        <pc:chgData name="Serna Otalvaro, Samuel" userId="S::ssernaotalvaro@bridgew.edu::99448e36-e55b-4881-a623-ab46c052b2c6" providerId="AD" clId="Web-{43546959-D1A2-8A50-EC08-4AD6ADC460BD}" dt="2022-05-08T22:22:59.167" v="0" actId="20577"/>
        <pc:sldMkLst>
          <pc:docMk/>
          <pc:sldMk cId="3650181575" sldId="309"/>
        </pc:sldMkLst>
        <pc:spChg chg="mod">
          <ac:chgData name="Serna Otalvaro, Samuel" userId="S::ssernaotalvaro@bridgew.edu::99448e36-e55b-4881-a623-ab46c052b2c6" providerId="AD" clId="Web-{43546959-D1A2-8A50-EC08-4AD6ADC460BD}" dt="2022-05-08T22:22:59.167" v="0" actId="20577"/>
          <ac:spMkLst>
            <pc:docMk/>
            <pc:sldMk cId="3650181575" sldId="309"/>
            <ac:spMk id="2" creationId="{09AA004B-893C-4736-B88A-082CEDFC8694}"/>
          </ac:spMkLst>
        </pc:spChg>
      </pc:sldChg>
      <pc:sldChg chg="modSp">
        <pc:chgData name="Serna Otalvaro, Samuel" userId="S::ssernaotalvaro@bridgew.edu::99448e36-e55b-4881-a623-ab46c052b2c6" providerId="AD" clId="Web-{43546959-D1A2-8A50-EC08-4AD6ADC460BD}" dt="2022-05-08T22:23:24.371" v="27" actId="20577"/>
        <pc:sldMkLst>
          <pc:docMk/>
          <pc:sldMk cId="2884198918" sldId="484"/>
        </pc:sldMkLst>
        <pc:spChg chg="mod">
          <ac:chgData name="Serna Otalvaro, Samuel" userId="S::ssernaotalvaro@bridgew.edu::99448e36-e55b-4881-a623-ab46c052b2c6" providerId="AD" clId="Web-{43546959-D1A2-8A50-EC08-4AD6ADC460BD}" dt="2022-05-08T22:23:24.371" v="27" actId="20577"/>
          <ac:spMkLst>
            <pc:docMk/>
            <pc:sldMk cId="2884198918" sldId="484"/>
            <ac:spMk id="3" creationId="{606E2C79-D619-4663-9BE4-4A1B32448717}"/>
          </ac:spMkLst>
        </pc:spChg>
      </pc:sldChg>
      <pc:sldChg chg="del">
        <pc:chgData name="Serna Otalvaro, Samuel" userId="S::ssernaotalvaro@bridgew.edu::99448e36-e55b-4881-a623-ab46c052b2c6" providerId="AD" clId="Web-{43546959-D1A2-8A50-EC08-4AD6ADC460BD}" dt="2022-05-08T22:23:30.450" v="28"/>
        <pc:sldMkLst>
          <pc:docMk/>
          <pc:sldMk cId="3061150456" sldId="485"/>
        </pc:sldMkLst>
      </pc:sldChg>
      <pc:sldChg chg="modSp add">
        <pc:chgData name="Serna Otalvaro, Samuel" userId="S::ssernaotalvaro@bridgew.edu::99448e36-e55b-4881-a623-ab46c052b2c6" providerId="AD" clId="Web-{43546959-D1A2-8A50-EC08-4AD6ADC460BD}" dt="2022-05-08T22:24:25.139" v="32" actId="20577"/>
        <pc:sldMkLst>
          <pc:docMk/>
          <pc:sldMk cId="893615509" sldId="488"/>
        </pc:sldMkLst>
        <pc:spChg chg="mod">
          <ac:chgData name="Serna Otalvaro, Samuel" userId="S::ssernaotalvaro@bridgew.edu::99448e36-e55b-4881-a623-ab46c052b2c6" providerId="AD" clId="Web-{43546959-D1A2-8A50-EC08-4AD6ADC460BD}" dt="2022-05-08T22:24:25.139" v="32" actId="20577"/>
          <ac:spMkLst>
            <pc:docMk/>
            <pc:sldMk cId="893615509" sldId="488"/>
            <ac:spMk id="3" creationId="{67093A56-826F-DC26-800C-E2DE803DCA5D}"/>
          </ac:spMkLst>
        </pc:spChg>
      </pc:sldChg>
    </pc:docChg>
  </pc:docChgLst>
  <pc:docChgLst>
    <pc:chgData name="Guest User" userId="S::urn:spo:anon#fba5bad12d9ca43f19500a1c1735e0af28a7edd2273b0d8239698a6b0a42ff81::" providerId="AD" clId="Web-{947792C6-350E-848E-F54A-00FCD117E001}"/>
    <pc:docChg chg="modSld">
      <pc:chgData name="Guest User" userId="S::urn:spo:anon#fba5bad12d9ca43f19500a1c1735e0af28a7edd2273b0d8239698a6b0a42ff81::" providerId="AD" clId="Web-{947792C6-350E-848E-F54A-00FCD117E001}" dt="2021-02-25T00:55:14.948" v="1" actId="1076"/>
      <pc:docMkLst>
        <pc:docMk/>
      </pc:docMkLst>
      <pc:sldChg chg="modSp">
        <pc:chgData name="Guest User" userId="S::urn:spo:anon#fba5bad12d9ca43f19500a1c1735e0af28a7edd2273b0d8239698a6b0a42ff81::" providerId="AD" clId="Web-{947792C6-350E-848E-F54A-00FCD117E001}" dt="2021-02-25T00:55:14.948" v="1" actId="1076"/>
        <pc:sldMkLst>
          <pc:docMk/>
          <pc:sldMk cId="3848153096" sldId="310"/>
        </pc:sldMkLst>
        <pc:spChg chg="mod">
          <ac:chgData name="Guest User" userId="S::urn:spo:anon#fba5bad12d9ca43f19500a1c1735e0af28a7edd2273b0d8239698a6b0a42ff81::" providerId="AD" clId="Web-{947792C6-350E-848E-F54A-00FCD117E001}" dt="2021-02-25T00:55:14.948" v="1" actId="1076"/>
          <ac:spMkLst>
            <pc:docMk/>
            <pc:sldMk cId="3848153096" sldId="310"/>
            <ac:spMk id="2" creationId="{AF16BA2F-E4D0-4B3D-AAE2-1A3B9B51ABE2}"/>
          </ac:spMkLst>
        </pc:spChg>
      </pc:sldChg>
    </pc:docChg>
  </pc:docChgLst>
  <pc:docChgLst>
    <pc:chgData name="Serna Otalvaro, Samuel" userId="S::ssernaotalvaro@bridgew.edu::99448e36-e55b-4881-a623-ab46c052b2c6" providerId="AD" clId="Web-{DA9A1C05-093E-ADCD-9BAD-38CAE96E42D8}"/>
    <pc:docChg chg="addSld modSld">
      <pc:chgData name="Serna Otalvaro, Samuel" userId="S::ssernaotalvaro@bridgew.edu::99448e36-e55b-4881-a623-ab46c052b2c6" providerId="AD" clId="Web-{DA9A1C05-093E-ADCD-9BAD-38CAE96E42D8}" dt="2021-02-24T22:21:13.519" v="85" actId="20577"/>
      <pc:docMkLst>
        <pc:docMk/>
      </pc:docMkLst>
      <pc:sldChg chg="modSp">
        <pc:chgData name="Serna Otalvaro, Samuel" userId="S::ssernaotalvaro@bridgew.edu::99448e36-e55b-4881-a623-ab46c052b2c6" providerId="AD" clId="Web-{DA9A1C05-093E-ADCD-9BAD-38CAE96E42D8}" dt="2021-02-24T22:21:13.519" v="85" actId="20577"/>
        <pc:sldMkLst>
          <pc:docMk/>
          <pc:sldMk cId="3848153096" sldId="310"/>
        </pc:sldMkLst>
        <pc:spChg chg="mod">
          <ac:chgData name="Serna Otalvaro, Samuel" userId="S::ssernaotalvaro@bridgew.edu::99448e36-e55b-4881-a623-ab46c052b2c6" providerId="AD" clId="Web-{DA9A1C05-093E-ADCD-9BAD-38CAE96E42D8}" dt="2021-02-24T22:21:13.519" v="85" actId="20577"/>
          <ac:spMkLst>
            <pc:docMk/>
            <pc:sldMk cId="3848153096" sldId="310"/>
            <ac:spMk id="3" creationId="{B3C7C107-7672-4287-824B-A943776E38FE}"/>
          </ac:spMkLst>
        </pc:spChg>
      </pc:sldChg>
      <pc:sldChg chg="modSp">
        <pc:chgData name="Serna Otalvaro, Samuel" userId="S::ssernaotalvaro@bridgew.edu::99448e36-e55b-4881-a623-ab46c052b2c6" providerId="AD" clId="Web-{DA9A1C05-093E-ADCD-9BAD-38CAE96E42D8}" dt="2021-02-24T22:15:58.183" v="30" actId="20577"/>
        <pc:sldMkLst>
          <pc:docMk/>
          <pc:sldMk cId="1211856076" sldId="311"/>
        </pc:sldMkLst>
        <pc:spChg chg="mod">
          <ac:chgData name="Serna Otalvaro, Samuel" userId="S::ssernaotalvaro@bridgew.edu::99448e36-e55b-4881-a623-ab46c052b2c6" providerId="AD" clId="Web-{DA9A1C05-093E-ADCD-9BAD-38CAE96E42D8}" dt="2021-02-24T22:15:58.183" v="30" actId="20577"/>
          <ac:spMkLst>
            <pc:docMk/>
            <pc:sldMk cId="1211856076" sldId="311"/>
            <ac:spMk id="3" creationId="{B5F56607-092C-4CA0-925B-4B8940234F61}"/>
          </ac:spMkLst>
        </pc:spChg>
      </pc:sldChg>
      <pc:sldChg chg="modSp new">
        <pc:chgData name="Serna Otalvaro, Samuel" userId="S::ssernaotalvaro@bridgew.edu::99448e36-e55b-4881-a623-ab46c052b2c6" providerId="AD" clId="Web-{DA9A1C05-093E-ADCD-9BAD-38CAE96E42D8}" dt="2021-02-24T22:17:13.044" v="64" actId="20577"/>
        <pc:sldMkLst>
          <pc:docMk/>
          <pc:sldMk cId="84491092" sldId="486"/>
        </pc:sldMkLst>
        <pc:spChg chg="mod">
          <ac:chgData name="Serna Otalvaro, Samuel" userId="S::ssernaotalvaro@bridgew.edu::99448e36-e55b-4881-a623-ab46c052b2c6" providerId="AD" clId="Web-{DA9A1C05-093E-ADCD-9BAD-38CAE96E42D8}" dt="2021-02-24T22:16:40.824" v="33" actId="20577"/>
          <ac:spMkLst>
            <pc:docMk/>
            <pc:sldMk cId="84491092" sldId="486"/>
            <ac:spMk id="2" creationId="{79989991-2B3E-4BCA-970E-99619D21B4EF}"/>
          </ac:spMkLst>
        </pc:spChg>
        <pc:spChg chg="mod">
          <ac:chgData name="Serna Otalvaro, Samuel" userId="S::ssernaotalvaro@bridgew.edu::99448e36-e55b-4881-a623-ab46c052b2c6" providerId="AD" clId="Web-{DA9A1C05-093E-ADCD-9BAD-38CAE96E42D8}" dt="2021-02-24T22:17:13.044" v="64" actId="20577"/>
          <ac:spMkLst>
            <pc:docMk/>
            <pc:sldMk cId="84491092" sldId="486"/>
            <ac:spMk id="3" creationId="{3B739E96-CB5C-41AF-9F84-7809C86DC100}"/>
          </ac:spMkLst>
        </pc:spChg>
      </pc:sldChg>
    </pc:docChg>
  </pc:docChgLst>
  <pc:docChgLst>
    <pc:chgData name="Serna Otalvaro, Samuel" userId="S::ssernaotalvaro@bridgew.edu::99448e36-e55b-4881-a623-ab46c052b2c6" providerId="AD" clId="Web-{5766AE51-3CE8-2132-0311-87E58E4A46C5}"/>
    <pc:docChg chg="modSld">
      <pc:chgData name="Serna Otalvaro, Samuel" userId="S::ssernaotalvaro@bridgew.edu::99448e36-e55b-4881-a623-ab46c052b2c6" providerId="AD" clId="Web-{5766AE51-3CE8-2132-0311-87E58E4A46C5}" dt="2022-05-09T03:13:12.542" v="4" actId="20577"/>
      <pc:docMkLst>
        <pc:docMk/>
      </pc:docMkLst>
      <pc:sldChg chg="modSp">
        <pc:chgData name="Serna Otalvaro, Samuel" userId="S::ssernaotalvaro@bridgew.edu::99448e36-e55b-4881-a623-ab46c052b2c6" providerId="AD" clId="Web-{5766AE51-3CE8-2132-0311-87E58E4A46C5}" dt="2022-05-09T03:13:12.542" v="4" actId="20577"/>
        <pc:sldMkLst>
          <pc:docMk/>
          <pc:sldMk cId="3848153096" sldId="310"/>
        </pc:sldMkLst>
        <pc:spChg chg="mod">
          <ac:chgData name="Serna Otalvaro, Samuel" userId="S::ssernaotalvaro@bridgew.edu::99448e36-e55b-4881-a623-ab46c052b2c6" providerId="AD" clId="Web-{5766AE51-3CE8-2132-0311-87E58E4A46C5}" dt="2022-05-09T03:13:12.542" v="4" actId="20577"/>
          <ac:spMkLst>
            <pc:docMk/>
            <pc:sldMk cId="3848153096" sldId="310"/>
            <ac:spMk id="2" creationId="{AF16BA2F-E4D0-4B3D-AAE2-1A3B9B51ABE2}"/>
          </ac:spMkLst>
        </pc:spChg>
      </pc:sldChg>
    </pc:docChg>
  </pc:docChgLst>
  <pc:docChgLst>
    <pc:chgData name="Guest User" userId="S::urn:spo:anon#fba5bad12d9ca43f19500a1c1735e0af28a7edd2273b0d8239698a6b0a42ff81::" providerId="AD" clId="Web-{805F6476-9FE1-4B38-8366-7383A709CB07}"/>
    <pc:docChg chg="modSld">
      <pc:chgData name="Guest User" userId="S::urn:spo:anon#fba5bad12d9ca43f19500a1c1735e0af28a7edd2273b0d8239698a6b0a42ff81::" providerId="AD" clId="Web-{805F6476-9FE1-4B38-8366-7383A709CB07}" dt="2021-02-24T22:53:28.463" v="2" actId="20577"/>
      <pc:docMkLst>
        <pc:docMk/>
      </pc:docMkLst>
      <pc:sldChg chg="modSp">
        <pc:chgData name="Guest User" userId="S::urn:spo:anon#fba5bad12d9ca43f19500a1c1735e0af28a7edd2273b0d8239698a6b0a42ff81::" providerId="AD" clId="Web-{805F6476-9FE1-4B38-8366-7383A709CB07}" dt="2021-02-24T22:53:28.463" v="2" actId="20577"/>
        <pc:sldMkLst>
          <pc:docMk/>
          <pc:sldMk cId="3650181575" sldId="309"/>
        </pc:sldMkLst>
        <pc:spChg chg="mod">
          <ac:chgData name="Guest User" userId="S::urn:spo:anon#fba5bad12d9ca43f19500a1c1735e0af28a7edd2273b0d8239698a6b0a42ff81::" providerId="AD" clId="Web-{805F6476-9FE1-4B38-8366-7383A709CB07}" dt="2021-02-24T22:53:28.463" v="2" actId="20577"/>
          <ac:spMkLst>
            <pc:docMk/>
            <pc:sldMk cId="3650181575" sldId="309"/>
            <ac:spMk id="2" creationId="{09AA004B-893C-4736-B88A-082CEDFC8694}"/>
          </ac:spMkLst>
        </pc:spChg>
      </pc:sldChg>
    </pc:docChg>
  </pc:docChgLst>
  <pc:docChgLst>
    <pc:chgData clId="Web-{43546959-D1A2-8A50-EC08-4AD6ADC460BD}"/>
    <pc:docChg chg="modSld">
      <pc:chgData name="" userId="" providerId="" clId="Web-{43546959-D1A2-8A50-EC08-4AD6ADC460BD}" dt="2022-05-08T22:22:54.823" v="0" actId="20577"/>
      <pc:docMkLst>
        <pc:docMk/>
      </pc:docMkLst>
      <pc:sldChg chg="modSp">
        <pc:chgData name="" userId="" providerId="" clId="Web-{43546959-D1A2-8A50-EC08-4AD6ADC460BD}" dt="2022-05-08T22:22:54.823" v="0" actId="20577"/>
        <pc:sldMkLst>
          <pc:docMk/>
          <pc:sldMk cId="3650181575" sldId="309"/>
        </pc:sldMkLst>
        <pc:spChg chg="mod">
          <ac:chgData name="" userId="" providerId="" clId="Web-{43546959-D1A2-8A50-EC08-4AD6ADC460BD}" dt="2022-05-08T22:22:54.823" v="0" actId="20577"/>
          <ac:spMkLst>
            <pc:docMk/>
            <pc:sldMk cId="3650181575" sldId="309"/>
            <ac:spMk id="2" creationId="{09AA004B-893C-4736-B88A-082CEDFC8694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78D7A-8DE2-4653-8D2B-D19C03A3C54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6301BF5-F84C-48FD-BACB-0A368840C3D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fr-F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4C53361-D309-44EC-A258-8D4A1CD375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Prof. Samuel F. SERNA O.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A9EAB52-294A-4B9A-B048-CA7669EFBA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47877B-98BE-4186-BAA2-E943AE9C14B3}" type="slidenum">
              <a:rPr lang="fr-FR" smtClean="0"/>
              <a:t>‹#›</a:t>
            </a:fld>
            <a:endParaRPr lang="fr-FR"/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2C7B4E38-9EC0-4222-8F78-1C95E70925A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/>
              <a:t>Spring 2021 – </a:t>
            </a:r>
            <a:r>
              <a:rPr lang="fr-FR" err="1"/>
              <a:t>Optics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037503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20CACA-F516-4F2D-887F-63F93F9B6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335BF85-84C0-4F88-B04F-8076CE7696E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3637ADC-EC21-4A55-BA41-6A20558E43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Prof. Samuel F. SERNA O.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67112F8-1D9B-42B6-9E9F-9292F8AF02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47877B-98BE-4186-BAA2-E943AE9C14B3}" type="slidenum">
              <a:rPr lang="fr-FR" smtClean="0"/>
              <a:t>‹#›</a:t>
            </a:fld>
            <a:endParaRPr lang="fr-FR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4CD89B0B-1E19-4E81-86AE-E3E11C2BE27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/>
              <a:t>Spring 2021 – </a:t>
            </a:r>
            <a:r>
              <a:rPr lang="fr-FR" err="1"/>
              <a:t>Optics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182077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787BB0C-6380-489C-A162-369F8286D4F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FB63405-3660-4DE8-9D0E-4A713748773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7352CA7-39CE-4EF1-A3B8-D526553E66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Prof. Samuel F. SERNA O.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B4401D0-A205-498A-8055-1B9206B97D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47877B-98BE-4186-BAA2-E943AE9C14B3}" type="slidenum">
              <a:rPr lang="fr-FR" smtClean="0"/>
              <a:t>‹#›</a:t>
            </a:fld>
            <a:endParaRPr lang="fr-FR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4EA9C30B-AD28-4548-96BF-FD6354E20F0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/>
              <a:t>Spring 2021 – </a:t>
            </a:r>
            <a:r>
              <a:rPr lang="fr-FR" err="1"/>
              <a:t>Optics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023086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F4DEBD-9191-4464-87B5-0E91154BF9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C561BC-5040-415C-A11F-2B7AB22E0E4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4103648-EF2A-4B3C-979A-91A39A5160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47877B-98BE-4186-BAA2-E943AE9C14B3}" type="slidenum">
              <a:rPr lang="fr-FR" smtClean="0"/>
              <a:t>‹#›</a:t>
            </a:fld>
            <a:endParaRPr lang="fr-FR"/>
          </a:p>
        </p:txBody>
      </p:sp>
      <p:sp>
        <p:nvSpPr>
          <p:cNvPr id="9" name="Date Placeholder 3">
            <a:extLst>
              <a:ext uri="{FF2B5EF4-FFF2-40B4-BE49-F238E27FC236}">
                <a16:creationId xmlns:a16="http://schemas.microsoft.com/office/drawing/2014/main" id="{D64E8043-D132-4EC1-AD00-A365A1BE7DE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>
              <a:defRPr/>
            </a:lvl1pPr>
          </a:lstStyle>
          <a:p>
            <a:r>
              <a:rPr lang="fr-FR"/>
              <a:t>Prof. Samuel F. SERNA O.</a:t>
            </a:r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C5677125-CA05-4103-8502-28AC5E1DBA8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/>
              <a:t>Spring 2021 – </a:t>
            </a:r>
            <a:r>
              <a:rPr lang="fr-FR" err="1"/>
              <a:t>Optics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36598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321325-032C-4EDD-8763-BDE26A86D8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4B8FC54-7033-4556-8124-50FC7ECAF51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8DD5D13-E737-40FB-8045-23191E9E62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47877B-98BE-4186-BAA2-E943AE9C14B3}" type="slidenum">
              <a:rPr lang="fr-FR" smtClean="0"/>
              <a:t>‹#›</a:t>
            </a:fld>
            <a:endParaRPr lang="fr-FR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D67CA01D-2C3D-4AC2-9A59-5F6D5F00CC4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>
              <a:defRPr/>
            </a:lvl1pPr>
          </a:lstStyle>
          <a:p>
            <a:r>
              <a:rPr lang="fr-FR"/>
              <a:t>Prof. Samuel F. SERNA O.</a:t>
            </a:r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0F96C08C-71B3-497B-B433-3B904DC4775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/>
              <a:t>Spring 2021 – </a:t>
            </a:r>
            <a:r>
              <a:rPr lang="fr-FR" err="1"/>
              <a:t>Optics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464555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BBB3DB-FA2A-4DAD-9EC8-2C89402F3C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F477EC6-5EBD-4CF6-ADC0-05488A59197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C0DE5E3-FFDF-48A5-BD04-B76223DCF68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A20544D-C9E7-48FE-B340-95B85B7D0A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47877B-98BE-4186-BAA2-E943AE9C14B3}" type="slidenum">
              <a:rPr lang="fr-FR" smtClean="0"/>
              <a:t>‹#›</a:t>
            </a:fld>
            <a:endParaRPr lang="fr-FR"/>
          </a:p>
        </p:txBody>
      </p:sp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6B3237D4-0C68-45FD-89BD-1C23D32AE4A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>
              <a:defRPr/>
            </a:lvl1pPr>
          </a:lstStyle>
          <a:p>
            <a:r>
              <a:rPr lang="fr-FR"/>
              <a:t>Prof. Samuel F. SERNA O.</a:t>
            </a:r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7016AC0B-E922-4072-B31F-EBB61A2649F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/>
              <a:t>Spring 2021 – </a:t>
            </a:r>
            <a:r>
              <a:rPr lang="fr-FR" err="1"/>
              <a:t>Optics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906209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1F0E4E-1FEA-41D9-A185-28FC9750BE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321E3A2-6E9B-425B-B826-24F81C15A60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0D49333-AEE7-4403-87A7-6ED1970331D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D7A6DB5-47AA-4537-B1A8-3EFD090CF06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DD257C3-940E-4F1F-A9C0-AF1EA508D39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A143A5F-1EA1-49AE-B4D0-8DADD5592C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47877B-98BE-4186-BAA2-E943AE9C14B3}" type="slidenum">
              <a:rPr lang="fr-FR" smtClean="0"/>
              <a:t>‹#›</a:t>
            </a:fld>
            <a:endParaRPr lang="fr-FR"/>
          </a:p>
        </p:txBody>
      </p:sp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9722B662-9FC8-436A-B010-D14DA3E6558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>
              <a:defRPr/>
            </a:lvl1pPr>
          </a:lstStyle>
          <a:p>
            <a:r>
              <a:rPr lang="fr-FR"/>
              <a:t>Prof. Samuel F. SERNA O.</a:t>
            </a:r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46C78941-C51B-4ACE-A459-BC2D0B491263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/>
              <a:t>Spring 2021 – </a:t>
            </a:r>
            <a:r>
              <a:rPr lang="fr-FR" err="1"/>
              <a:t>Optics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238859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A0FD69-EA95-4554-A338-7893531E05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500D35F-05DB-4AD3-B424-5563065C8A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47877B-98BE-4186-BAA2-E943AE9C14B3}" type="slidenum">
              <a:rPr lang="fr-FR" smtClean="0"/>
              <a:t>‹#›</a:t>
            </a:fld>
            <a:endParaRPr lang="fr-FR"/>
          </a:p>
        </p:txBody>
      </p:sp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9EFC9DCC-5D59-4EB8-923D-CDA07365D2E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>
              <a:defRPr/>
            </a:lvl1pPr>
          </a:lstStyle>
          <a:p>
            <a:r>
              <a:rPr lang="fr-FR"/>
              <a:t>Prof. Samuel F. SERNA O.</a:t>
            </a:r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B2C18976-B17D-43E3-84B7-6EBA9910BF3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/>
              <a:t>Spring 2021 – </a:t>
            </a:r>
            <a:r>
              <a:rPr lang="fr-FR" err="1"/>
              <a:t>Optics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234152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A346D12-B89B-400B-B1BA-C6CEF0307C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47877B-98BE-4186-BAA2-E943AE9C14B3}" type="slidenum">
              <a:rPr lang="fr-FR" smtClean="0"/>
              <a:t>‹#›</a:t>
            </a:fld>
            <a:endParaRPr lang="fr-FR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0910FCBC-2A6B-464C-BC94-68B8398CEFF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>
              <a:defRPr/>
            </a:lvl1pPr>
          </a:lstStyle>
          <a:p>
            <a:r>
              <a:rPr lang="fr-FR"/>
              <a:t>Prof. Samuel F. SERNA O.</a:t>
            </a:r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A622FC0D-C4E2-478D-BC1B-CF57F92944B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/>
              <a:t>Spring 2021 – </a:t>
            </a:r>
            <a:r>
              <a:rPr lang="fr-FR" err="1"/>
              <a:t>Optics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977775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A5D8CE-B05C-4810-9F18-ECF2AB1A2E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8B2BE68-8E4E-4F5C-88A5-53EF122DF8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E92E26B-8E61-4BEA-ADA1-8FDBCAE12A5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422247A-3406-4E89-A5C3-86F7A8CA4D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Prof. Samuel F. SERNA O.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27044EF-BAC7-422A-A234-22D7805459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47877B-98BE-4186-BAA2-E943AE9C14B3}" type="slidenum">
              <a:rPr lang="fr-FR" smtClean="0"/>
              <a:t>‹#›</a:t>
            </a:fld>
            <a:endParaRPr lang="fr-FR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7D0C813A-5BA7-4758-B0FA-989618AF012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/>
              <a:t>Spring 2021 – </a:t>
            </a:r>
            <a:r>
              <a:rPr lang="fr-FR" err="1"/>
              <a:t>Optics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374893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4A07F4-E6E7-40D7-8A73-99A41643AC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8632830-D9F4-48C6-90C1-EC3D99F2C39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8A776D5-A820-4FB0-85A4-F02CDA6E6AF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AE07446-6CD2-434E-B6A4-17EFFA8F5F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Prof. Samuel F. SERNA O.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47AD4F1-D371-45B2-BE0A-6D2FF5F317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47877B-98BE-4186-BAA2-E943AE9C14B3}" type="slidenum">
              <a:rPr lang="fr-FR" smtClean="0"/>
              <a:t>‹#›</a:t>
            </a:fld>
            <a:endParaRPr lang="fr-FR"/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7BC17B5B-3855-4C3F-8039-66EF4D00A61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/>
              <a:t>Spring 2021 – </a:t>
            </a:r>
            <a:r>
              <a:rPr lang="fr-FR" err="1"/>
              <a:t>Optics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093255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D536E13-4871-42E4-9D85-1206E8FF5A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91148" y="365125"/>
            <a:ext cx="9662652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8EBDA4B-EF8F-4428-ADD9-E744E3F8A8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A0BC7-BCC2-42E4-B975-31391287582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/>
              <a:t>Prof. Samuel F. SERNA O.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A317304-B638-44F6-93B2-120E6A95F09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/>
              <a:t>Spring 2021 – </a:t>
            </a:r>
            <a:r>
              <a:rPr lang="fr-FR" err="1"/>
              <a:t>Optics</a:t>
            </a:r>
            <a:endParaRPr lang="fr-F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7D69F6E-B8A9-42AD-B053-358938E5E3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47877B-98BE-4186-BAA2-E943AE9C14B3}" type="slidenum">
              <a:rPr lang="fr-FR" smtClean="0"/>
              <a:t>‹#›</a:t>
            </a:fld>
            <a:endParaRPr lang="fr-FR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3675A83-9DDB-4223-8D8D-85977D2C8184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3814"/>
            <a:ext cx="1387393" cy="1146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69310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thorlabs.com/thorproduct.cfm?partnumber=TR2" TargetMode="External"/><Relationship Id="rId3" Type="http://schemas.openxmlformats.org/officeDocument/2006/relationships/hyperlink" Target="https://www.thorlabs.com/thorproduct.cfm?partnumber=CPS11K" TargetMode="External"/><Relationship Id="rId7" Type="http://schemas.openxmlformats.org/officeDocument/2006/relationships/hyperlink" Target="https://www.thorlabs.com/thorproduct.cfm?partnumber=PH2#ad-image-0" TargetMode="External"/><Relationship Id="rId12" Type="http://schemas.openxmlformats.org/officeDocument/2006/relationships/image" Target="../media/image3.png"/><Relationship Id="rId2" Type="http://schemas.openxmlformats.org/officeDocument/2006/relationships/hyperlink" Target="https://www.thorlabs.com/thorproduct.cfm?partnumber=LG4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thorlabs.com/thorproduct.cfm?partnumber=KM100#ad-image-0" TargetMode="External"/><Relationship Id="rId11" Type="http://schemas.openxmlformats.org/officeDocument/2006/relationships/hyperlink" Target="https://www.thorlabs.com/thorproduct.cfm?partnumber=EDU-VS1" TargetMode="External"/><Relationship Id="rId5" Type="http://schemas.openxmlformats.org/officeDocument/2006/relationships/hyperlink" Target="https://www.thorlabs.com/thorproduct.cfm?partnumber=ME1-G01" TargetMode="External"/><Relationship Id="rId10" Type="http://schemas.openxmlformats.org/officeDocument/2006/relationships/hyperlink" Target="https://www.thorlabs.com/thorproduct.cfm?partnumber=PM16-130" TargetMode="External"/><Relationship Id="rId4" Type="http://schemas.openxmlformats.org/officeDocument/2006/relationships/hyperlink" Target="https://www.thorlabs.com/thorproduct.cfm?partnumber=CPS635R" TargetMode="External"/><Relationship Id="rId9" Type="http://schemas.openxmlformats.org/officeDocument/2006/relationships/hyperlink" Target="https://www.thorlabs.com/thorproduct.cfm?partnumber=ID20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oMnIJEqSRVs" TargetMode="External"/><Relationship Id="rId2" Type="http://schemas.openxmlformats.org/officeDocument/2006/relationships/hyperlink" Target="https://www.olympus-lifescience.com/fr/microscope-resource/primer/lightandcolor/reflectionintro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3doptix.com/" TargetMode="External"/><Relationship Id="rId5" Type="http://schemas.openxmlformats.org/officeDocument/2006/relationships/hyperlink" Target="https://phet.colorado.edu/en/simulations/bending-light" TargetMode="External"/><Relationship Id="rId4" Type="http://schemas.openxmlformats.org/officeDocument/2006/relationships/hyperlink" Target="https://www.edmundoptics.fr/knowledge-center/video/tutorials/understanding-refraction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AA004B-893C-4736-B88A-082CEDFC869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40080" y="640080"/>
            <a:ext cx="6894575" cy="3566160"/>
          </a:xfrm>
        </p:spPr>
        <p:txBody>
          <a:bodyPr>
            <a:normAutofit fontScale="90000"/>
          </a:bodyPr>
          <a:lstStyle/>
          <a:p>
            <a:pPr algn="l"/>
            <a:br>
              <a:rPr lang="fr-FR" sz="6600" dirty="0"/>
            </a:br>
            <a:r>
              <a:rPr lang="fr-FR" sz="6600" dirty="0"/>
              <a:t>First </a:t>
            </a:r>
            <a:r>
              <a:rPr lang="fr-FR" sz="6600" dirty="0" err="1"/>
              <a:t>Lab</a:t>
            </a:r>
            <a:r>
              <a:rPr lang="fr-FR" sz="6600" dirty="0"/>
              <a:t> report</a:t>
            </a:r>
            <a:br>
              <a:rPr lang="fr-FR" sz="6600" dirty="0"/>
            </a:br>
            <a:r>
              <a:rPr lang="fr-FR" sz="6600" dirty="0" err="1"/>
              <a:t>Optics</a:t>
            </a:r>
            <a:br>
              <a:rPr lang="fr-FR" sz="6600" dirty="0"/>
            </a:br>
            <a:r>
              <a:rPr lang="fr-FR" sz="6600" dirty="0"/>
              <a:t>PHOE-160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7410BDD-3034-4623-814C-F658EFC9794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40080" y="4636008"/>
            <a:ext cx="6894576" cy="1572768"/>
          </a:xfrm>
        </p:spPr>
        <p:txBody>
          <a:bodyPr>
            <a:normAutofit/>
          </a:bodyPr>
          <a:lstStyle/>
          <a:p>
            <a:pPr algn="l"/>
            <a:r>
              <a:rPr lang="fr-FR"/>
              <a:t>Spring 2021</a:t>
            </a:r>
          </a:p>
          <a:p>
            <a:pPr algn="l"/>
            <a:r>
              <a:rPr lang="fr-FR"/>
              <a:t>Prof. Samuel Serna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A80BBDB-E751-4698-938F-51A51A75BD8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Prof. Samuel F. SERNA O.</a:t>
            </a:r>
          </a:p>
        </p:txBody>
      </p:sp>
      <p:pic>
        <p:nvPicPr>
          <p:cNvPr id="8" name="Picture 7" descr="Formules mathématiques complexes sur un tableau noir">
            <a:extLst>
              <a:ext uri="{FF2B5EF4-FFF2-40B4-BE49-F238E27FC236}">
                <a16:creationId xmlns:a16="http://schemas.microsoft.com/office/drawing/2014/main" id="{3A565365-6AF3-4AC3-A9C3-315F125BBD9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4834" r="22031" b="-1"/>
          <a:stretch/>
        </p:blipFill>
        <p:spPr>
          <a:xfrm>
            <a:off x="8139803" y="10"/>
            <a:ext cx="4052199" cy="6857990"/>
          </a:xfrm>
          <a:custGeom>
            <a:avLst/>
            <a:gdLst/>
            <a:ahLst/>
            <a:cxnLst/>
            <a:rect l="l" t="t" r="r" b="b"/>
            <a:pathLst>
              <a:path w="4052199" h="6858000">
                <a:moveTo>
                  <a:pt x="25603" y="0"/>
                </a:moveTo>
                <a:lnTo>
                  <a:pt x="4052199" y="0"/>
                </a:lnTo>
                <a:lnTo>
                  <a:pt x="4052199" y="6858000"/>
                </a:lnTo>
                <a:lnTo>
                  <a:pt x="28079" y="6858000"/>
                </a:lnTo>
                <a:lnTo>
                  <a:pt x="37459" y="6497135"/>
                </a:lnTo>
                <a:cubicBezTo>
                  <a:pt x="37586" y="6492050"/>
                  <a:pt x="38603" y="6487092"/>
                  <a:pt x="38603" y="6482007"/>
                </a:cubicBezTo>
                <a:cubicBezTo>
                  <a:pt x="47502" y="6367973"/>
                  <a:pt x="52587" y="6253939"/>
                  <a:pt x="18135" y="6142702"/>
                </a:cubicBezTo>
                <a:cubicBezTo>
                  <a:pt x="15084" y="6132214"/>
                  <a:pt x="13495" y="6121344"/>
                  <a:pt x="13432" y="6110411"/>
                </a:cubicBezTo>
                <a:cubicBezTo>
                  <a:pt x="11690" y="6013324"/>
                  <a:pt x="15936" y="5916236"/>
                  <a:pt x="26145" y="5819669"/>
                </a:cubicBezTo>
                <a:cubicBezTo>
                  <a:pt x="31229" y="5760555"/>
                  <a:pt x="26017" y="5700423"/>
                  <a:pt x="42926" y="5641690"/>
                </a:cubicBezTo>
                <a:cubicBezTo>
                  <a:pt x="50337" y="5612565"/>
                  <a:pt x="54595" y="5582728"/>
                  <a:pt x="55638" y="5552700"/>
                </a:cubicBezTo>
                <a:cubicBezTo>
                  <a:pt x="60087" y="5479983"/>
                  <a:pt x="38603" y="5411588"/>
                  <a:pt x="18263" y="5343066"/>
                </a:cubicBezTo>
                <a:cubicBezTo>
                  <a:pt x="7456" y="5306707"/>
                  <a:pt x="-5384" y="5269459"/>
                  <a:pt x="2372" y="5231320"/>
                </a:cubicBezTo>
                <a:cubicBezTo>
                  <a:pt x="16076" y="5173655"/>
                  <a:pt x="23920" y="5114744"/>
                  <a:pt x="25763" y="5055502"/>
                </a:cubicBezTo>
                <a:cubicBezTo>
                  <a:pt x="25635" y="5012660"/>
                  <a:pt x="15338" y="4970962"/>
                  <a:pt x="18898" y="4928374"/>
                </a:cubicBezTo>
                <a:cubicBezTo>
                  <a:pt x="27073" y="4845715"/>
                  <a:pt x="29157" y="4762561"/>
                  <a:pt x="25127" y="4679584"/>
                </a:cubicBezTo>
                <a:cubicBezTo>
                  <a:pt x="25077" y="4646429"/>
                  <a:pt x="28776" y="4613376"/>
                  <a:pt x="36187" y="4581060"/>
                </a:cubicBezTo>
                <a:cubicBezTo>
                  <a:pt x="45493" y="4524043"/>
                  <a:pt x="47464" y="4466060"/>
                  <a:pt x="42036" y="4408547"/>
                </a:cubicBezTo>
                <a:cubicBezTo>
                  <a:pt x="36060" y="4341932"/>
                  <a:pt x="18263" y="4276334"/>
                  <a:pt x="13685" y="4209719"/>
                </a:cubicBezTo>
                <a:cubicBezTo>
                  <a:pt x="6694" y="4099371"/>
                  <a:pt x="16610" y="3989024"/>
                  <a:pt x="26398" y="3879186"/>
                </a:cubicBezTo>
                <a:cubicBezTo>
                  <a:pt x="34026" y="3808731"/>
                  <a:pt x="36060" y="3737781"/>
                  <a:pt x="32501" y="3667009"/>
                </a:cubicBezTo>
                <a:cubicBezTo>
                  <a:pt x="28051" y="3610818"/>
                  <a:pt x="21059" y="3554755"/>
                  <a:pt x="19788" y="3498437"/>
                </a:cubicBezTo>
                <a:cubicBezTo>
                  <a:pt x="17627" y="3398006"/>
                  <a:pt x="18390" y="3297701"/>
                  <a:pt x="24237" y="3197143"/>
                </a:cubicBezTo>
                <a:cubicBezTo>
                  <a:pt x="27162" y="3146928"/>
                  <a:pt x="32119" y="3096966"/>
                  <a:pt x="34026" y="3046242"/>
                </a:cubicBezTo>
                <a:cubicBezTo>
                  <a:pt x="35933" y="2995518"/>
                  <a:pt x="40001" y="2944413"/>
                  <a:pt x="28433" y="2894578"/>
                </a:cubicBezTo>
                <a:cubicBezTo>
                  <a:pt x="8855" y="2810038"/>
                  <a:pt x="23220" y="2725879"/>
                  <a:pt x="27415" y="2641593"/>
                </a:cubicBezTo>
                <a:cubicBezTo>
                  <a:pt x="29958" y="2589217"/>
                  <a:pt x="45214" y="2535568"/>
                  <a:pt x="31738" y="2484717"/>
                </a:cubicBezTo>
                <a:cubicBezTo>
                  <a:pt x="10507" y="2405008"/>
                  <a:pt x="24492" y="2326951"/>
                  <a:pt x="31738" y="2248513"/>
                </a:cubicBezTo>
                <a:cubicBezTo>
                  <a:pt x="40218" y="2174283"/>
                  <a:pt x="38768" y="2099252"/>
                  <a:pt x="27415" y="2025403"/>
                </a:cubicBezTo>
                <a:cubicBezTo>
                  <a:pt x="12986" y="1952165"/>
                  <a:pt x="12986" y="1876803"/>
                  <a:pt x="27415" y="1803565"/>
                </a:cubicBezTo>
                <a:cubicBezTo>
                  <a:pt x="39276" y="1743102"/>
                  <a:pt x="40598" y="1681038"/>
                  <a:pt x="31356" y="1620119"/>
                </a:cubicBezTo>
                <a:cubicBezTo>
                  <a:pt x="25127" y="1576514"/>
                  <a:pt x="13940" y="1533163"/>
                  <a:pt x="12414" y="1489558"/>
                </a:cubicBezTo>
                <a:cubicBezTo>
                  <a:pt x="9262" y="1398420"/>
                  <a:pt x="11118" y="1307167"/>
                  <a:pt x="18008" y="1216233"/>
                </a:cubicBezTo>
                <a:cubicBezTo>
                  <a:pt x="26017" y="1112496"/>
                  <a:pt x="41400" y="1009268"/>
                  <a:pt x="30721" y="904896"/>
                </a:cubicBezTo>
                <a:cubicBezTo>
                  <a:pt x="27162" y="869046"/>
                  <a:pt x="19661" y="833323"/>
                  <a:pt x="18771" y="797346"/>
                </a:cubicBezTo>
                <a:cubicBezTo>
                  <a:pt x="17118" y="730095"/>
                  <a:pt x="16737" y="663607"/>
                  <a:pt x="20169" y="593941"/>
                </a:cubicBezTo>
                <a:cubicBezTo>
                  <a:pt x="23602" y="524274"/>
                  <a:pt x="38348" y="451938"/>
                  <a:pt x="28433" y="383798"/>
                </a:cubicBezTo>
                <a:cubicBezTo>
                  <a:pt x="18516" y="315657"/>
                  <a:pt x="24873" y="248406"/>
                  <a:pt x="31229" y="181410"/>
                </a:cubicBezTo>
                <a:cubicBezTo>
                  <a:pt x="34344" y="149565"/>
                  <a:pt x="36410" y="118069"/>
                  <a:pt x="35854" y="86700"/>
                </a:cubicBezTo>
                <a:close/>
              </a:path>
            </a:pathLst>
          </a:custGeom>
        </p:spPr>
      </p:pic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5C97199-4E6C-46EF-B4F7-E348377DF3C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</p:spPr>
        <p:txBody>
          <a:bodyPr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Spring 2021 – Math Physics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2681B53-AA97-4500-BEBA-34A20C96AE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1D47877B-98BE-4186-BAA2-E943AE9C14B3}" type="slidenum">
              <a:rPr kumimoji="0" lang="fr-FR" sz="12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501815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D96517-6813-4837-96BD-AB170E8CF9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8000"/>
              <a:t>Groups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06E2C79-D619-4663-9BE4-4A1B3244871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753139"/>
            <a:ext cx="10515600" cy="3423824"/>
          </a:xfrm>
        </p:spPr>
        <p:txBody>
          <a:bodyPr vert="horz" lIns="91440" tIns="45720" rIns="91440" bIns="45720" rtlCol="0" anchor="t">
            <a:normAutofit/>
          </a:bodyPr>
          <a:lstStyle/>
          <a:p>
            <a:pPr lvl="1" algn="just"/>
            <a:r>
              <a:rPr lang="en-US" sz="4200" dirty="0"/>
              <a:t>Group A1: </a:t>
            </a:r>
            <a:endParaRPr lang="en-US"/>
          </a:p>
          <a:p>
            <a:pPr lvl="1" algn="just"/>
            <a:r>
              <a:rPr lang="en-US" sz="4200" dirty="0"/>
              <a:t>Group A2: </a:t>
            </a:r>
            <a:endParaRPr lang="en-US">
              <a:cs typeface="Calibri"/>
            </a:endParaRPr>
          </a:p>
          <a:p>
            <a:pPr lvl="1" algn="just"/>
            <a:r>
              <a:rPr lang="en-US" sz="4200" dirty="0"/>
              <a:t>Group B1: </a:t>
            </a:r>
            <a:endParaRPr lang="en-US" sz="4200" dirty="0">
              <a:cs typeface="Calibri"/>
            </a:endParaRPr>
          </a:p>
          <a:p>
            <a:pPr lvl="1" algn="just"/>
            <a:r>
              <a:rPr lang="en-US" sz="4200" dirty="0"/>
              <a:t>Group B2:  </a:t>
            </a:r>
          </a:p>
          <a:p>
            <a:endParaRPr lang="en-US" sz="420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71F1168-0926-4975-B873-1A9FD3C368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47877B-98BE-4186-BAA2-E943AE9C14B3}" type="slidenum">
              <a:rPr lang="fr-FR" smtClean="0"/>
              <a:t>2</a:t>
            </a:fld>
            <a:endParaRPr lang="fr-FR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771162F-6C1C-4C52-B0F2-996195A854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Prof. Samuel F. SERNA O.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14B0AC3-6B80-489D-88FB-548EE24575F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FR"/>
              <a:t>Spring 2021 – Optics</a:t>
            </a:r>
          </a:p>
        </p:txBody>
      </p:sp>
    </p:spTree>
    <p:extLst>
      <p:ext uri="{BB962C8B-B14F-4D97-AF65-F5344CB8AC3E}">
        <p14:creationId xmlns:p14="http://schemas.microsoft.com/office/powerpoint/2010/main" val="28841989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89991-2B3E-4BCA-970E-99619D21B4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>
                <a:cs typeface="Calibri Light"/>
              </a:rPr>
              <a:t>Certificates</a:t>
            </a:r>
            <a:endParaRPr lang="fr-FR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B739E96-CB5C-41AF-9F84-7809C86DC10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fr-FR" err="1">
                <a:cs typeface="Calibri"/>
              </a:rPr>
              <a:t>Upload</a:t>
            </a:r>
            <a:r>
              <a:rPr lang="fr-FR">
                <a:cs typeface="Calibri"/>
              </a:rPr>
              <a:t> </a:t>
            </a:r>
            <a:r>
              <a:rPr lang="fr-FR" err="1">
                <a:cs typeface="Calibri"/>
              </a:rPr>
              <a:t>your</a:t>
            </a:r>
            <a:r>
              <a:rPr lang="fr-FR">
                <a:cs typeface="Calibri"/>
              </a:rPr>
              <a:t> BSU </a:t>
            </a:r>
            <a:r>
              <a:rPr lang="fr-FR" err="1">
                <a:cs typeface="Calibri"/>
              </a:rPr>
              <a:t>certificate</a:t>
            </a:r>
            <a:r>
              <a:rPr lang="fr-FR">
                <a:cs typeface="Calibri"/>
              </a:rPr>
              <a:t> to </a:t>
            </a:r>
            <a:r>
              <a:rPr lang="fr-FR" err="1">
                <a:cs typeface="Calibri"/>
              </a:rPr>
              <a:t>your</a:t>
            </a:r>
            <a:r>
              <a:rPr lang="fr-FR">
                <a:cs typeface="Calibri"/>
              </a:rPr>
              <a:t> Folder ASAP</a:t>
            </a:r>
          </a:p>
          <a:p>
            <a:r>
              <a:rPr lang="fr-FR" err="1">
                <a:cs typeface="Calibri"/>
              </a:rPr>
              <a:t>Upload</a:t>
            </a:r>
            <a:r>
              <a:rPr lang="fr-FR">
                <a:cs typeface="Calibri"/>
              </a:rPr>
              <a:t> </a:t>
            </a:r>
            <a:r>
              <a:rPr lang="fr-FR" err="1">
                <a:cs typeface="Calibri"/>
              </a:rPr>
              <a:t>your</a:t>
            </a:r>
            <a:r>
              <a:rPr lang="fr-FR">
                <a:cs typeface="Calibri"/>
              </a:rPr>
              <a:t> OSHA </a:t>
            </a:r>
            <a:r>
              <a:rPr lang="fr-FR" err="1">
                <a:cs typeface="Calibri"/>
              </a:rPr>
              <a:t>certificate</a:t>
            </a:r>
            <a:r>
              <a:rPr lang="fr-FR">
                <a:cs typeface="Calibri"/>
              </a:rPr>
              <a:t> </a:t>
            </a:r>
            <a:r>
              <a:rPr lang="fr-FR" err="1">
                <a:cs typeface="Calibri"/>
              </a:rPr>
              <a:t>before</a:t>
            </a:r>
            <a:r>
              <a:rPr lang="fr-FR">
                <a:cs typeface="Calibri"/>
              </a:rPr>
              <a:t> </a:t>
            </a:r>
            <a:r>
              <a:rPr lang="fr-FR" err="1">
                <a:cs typeface="Calibri"/>
              </a:rPr>
              <a:t>next</a:t>
            </a:r>
            <a:r>
              <a:rPr lang="fr-FR">
                <a:cs typeface="Calibri"/>
              </a:rPr>
              <a:t> </a:t>
            </a:r>
            <a:r>
              <a:rPr lang="fr-FR" err="1">
                <a:cs typeface="Calibri"/>
              </a:rPr>
              <a:t>week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EF5415F6-5D20-4165-83DB-DBD513173B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47877B-98BE-4186-BAA2-E943AE9C14B3}" type="slidenum">
              <a:rPr lang="fr-FR" smtClean="0"/>
              <a:t>3</a:t>
            </a:fld>
            <a:endParaRPr lang="fr-FR"/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5462252F-6204-4983-A53E-CC2D6E1241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Prof. Samuel F. SERNA O.</a:t>
            </a:r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B73E2506-7FCE-4628-9ACF-2423BDB3D6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FR"/>
              <a:t>Spring 2021 – </a:t>
            </a:r>
            <a:r>
              <a:rPr lang="fr-FR" err="1"/>
              <a:t>Optics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44910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F16BA2F-E4D0-4B3D-AAE2-1A3B9B51AB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88045" y="315657"/>
            <a:ext cx="9662652" cy="1325563"/>
          </a:xfrm>
        </p:spPr>
        <p:txBody>
          <a:bodyPr/>
          <a:lstStyle/>
          <a:p>
            <a:r>
              <a:rPr lang="fr-FR"/>
              <a:t>Instructions</a:t>
            </a:r>
            <a:endParaRPr lang="en-US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3C7C107-7672-4287-824B-A943776E38F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 fontScale="85000" lnSpcReduction="20000"/>
          </a:bodyPr>
          <a:lstStyle/>
          <a:p>
            <a:pPr marL="0" indent="0">
              <a:buNone/>
            </a:pPr>
            <a:r>
              <a:rPr lang="fr-FR" dirty="0" err="1"/>
              <a:t>What</a:t>
            </a:r>
            <a:r>
              <a:rPr lang="fr-FR" dirty="0"/>
              <a:t> </a:t>
            </a:r>
            <a:r>
              <a:rPr lang="fr-FR" dirty="0" err="1"/>
              <a:t>is</a:t>
            </a:r>
            <a:r>
              <a:rPr lang="fr-FR" dirty="0"/>
              <a:t> the </a:t>
            </a:r>
            <a:r>
              <a:rPr lang="fr-FR" dirty="0" err="1"/>
              <a:t>material</a:t>
            </a:r>
            <a:r>
              <a:rPr lang="fr-FR" dirty="0"/>
              <a:t> and </a:t>
            </a:r>
            <a:r>
              <a:rPr lang="fr-FR" dirty="0" err="1"/>
              <a:t>what</a:t>
            </a:r>
            <a:r>
              <a:rPr lang="fr-FR" dirty="0"/>
              <a:t> </a:t>
            </a:r>
            <a:r>
              <a:rPr lang="fr-FR" dirty="0" err="1"/>
              <a:t>is</a:t>
            </a:r>
            <a:r>
              <a:rPr lang="fr-FR" dirty="0"/>
              <a:t> the objective?</a:t>
            </a:r>
          </a:p>
          <a:p>
            <a:r>
              <a:rPr lang="fr-FR" dirty="0" err="1"/>
              <a:t>Safety</a:t>
            </a:r>
            <a:r>
              <a:rPr lang="fr-FR" dirty="0"/>
              <a:t> first!</a:t>
            </a:r>
            <a:endParaRPr lang="fr-FR" dirty="0">
              <a:cs typeface="Calibri"/>
            </a:endParaRPr>
          </a:p>
          <a:p>
            <a:pPr lvl="1"/>
            <a:r>
              <a:rPr lang="fr-FR" dirty="0"/>
              <a:t>Check the </a:t>
            </a:r>
            <a:r>
              <a:rPr lang="fr-FR" dirty="0" err="1"/>
              <a:t>emission</a:t>
            </a:r>
            <a:r>
              <a:rPr lang="fr-FR" dirty="0"/>
              <a:t> </a:t>
            </a:r>
            <a:r>
              <a:rPr lang="fr-FR" dirty="0" err="1"/>
              <a:t>spectra</a:t>
            </a:r>
            <a:r>
              <a:rPr lang="fr-FR" dirty="0"/>
              <a:t> of the </a:t>
            </a:r>
            <a:r>
              <a:rPr lang="fr-FR" dirty="0" err="1"/>
              <a:t>red</a:t>
            </a:r>
            <a:r>
              <a:rPr lang="fr-FR" dirty="0"/>
              <a:t> laser (the laser </a:t>
            </a:r>
            <a:r>
              <a:rPr lang="fr-FR" dirty="0" err="1"/>
              <a:t>emitting</a:t>
            </a:r>
            <a:r>
              <a:rPr lang="fr-FR" dirty="0"/>
              <a:t> </a:t>
            </a:r>
            <a:r>
              <a:rPr lang="fr-FR" dirty="0" err="1"/>
              <a:t>red</a:t>
            </a:r>
            <a:r>
              <a:rPr lang="fr-FR" dirty="0"/>
              <a:t> photons) and the googles </a:t>
            </a:r>
            <a:r>
              <a:rPr lang="fr-FR" dirty="0" err="1"/>
              <a:t>you</a:t>
            </a:r>
            <a:r>
              <a:rPr lang="fr-FR" dirty="0"/>
              <a:t> </a:t>
            </a:r>
            <a:r>
              <a:rPr lang="fr-FR" dirty="0" err="1"/>
              <a:t>will</a:t>
            </a:r>
            <a:r>
              <a:rPr lang="fr-FR" dirty="0"/>
              <a:t> use (</a:t>
            </a:r>
            <a:r>
              <a:rPr lang="fr-FR" dirty="0" err="1"/>
              <a:t>Hint</a:t>
            </a:r>
            <a:r>
              <a:rPr lang="fr-FR" dirty="0"/>
              <a:t>: </a:t>
            </a:r>
            <a:r>
              <a:rPr lang="fr-FR" dirty="0" err="1"/>
              <a:t>Why</a:t>
            </a:r>
            <a:r>
              <a:rPr lang="fr-FR" dirty="0"/>
              <a:t> </a:t>
            </a:r>
            <a:r>
              <a:rPr lang="fr-FR" dirty="0" err="1"/>
              <a:t>will</a:t>
            </a:r>
            <a:r>
              <a:rPr lang="fr-FR" dirty="0"/>
              <a:t> </a:t>
            </a:r>
            <a:r>
              <a:rPr lang="fr-FR" dirty="0" err="1"/>
              <a:t>you</a:t>
            </a:r>
            <a:r>
              <a:rPr lang="fr-FR" dirty="0"/>
              <a:t> </a:t>
            </a:r>
            <a:r>
              <a:rPr lang="fr-FR" dirty="0" err="1"/>
              <a:t>be</a:t>
            </a:r>
            <a:r>
              <a:rPr lang="fr-FR" dirty="0"/>
              <a:t> </a:t>
            </a:r>
            <a:r>
              <a:rPr lang="fr-FR" dirty="0" err="1"/>
              <a:t>using</a:t>
            </a:r>
            <a:r>
              <a:rPr lang="fr-FR" dirty="0"/>
              <a:t> the </a:t>
            </a:r>
            <a:r>
              <a:rPr lang="fr-FR" dirty="0">
                <a:hlinkClick r:id="rId2"/>
              </a:rPr>
              <a:t>LG4</a:t>
            </a:r>
            <a:r>
              <a:rPr lang="fr-FR" dirty="0"/>
              <a:t>?)</a:t>
            </a:r>
            <a:endParaRPr lang="fr-FR" dirty="0">
              <a:cs typeface="Calibri"/>
            </a:endParaRPr>
          </a:p>
          <a:p>
            <a:pPr lvl="1"/>
            <a:r>
              <a:rPr lang="fr-FR" dirty="0"/>
              <a:t>Use plots</a:t>
            </a:r>
            <a:endParaRPr lang="fr-FR" dirty="0">
              <a:cs typeface="Calibri"/>
            </a:endParaRPr>
          </a:p>
          <a:p>
            <a:r>
              <a:rPr lang="fr-FR" dirty="0" err="1"/>
              <a:t>Some</a:t>
            </a:r>
            <a:r>
              <a:rPr lang="fr-FR" dirty="0"/>
              <a:t> </a:t>
            </a:r>
            <a:r>
              <a:rPr lang="fr-FR" dirty="0" err="1"/>
              <a:t>Elements</a:t>
            </a:r>
            <a:r>
              <a:rPr lang="fr-FR" dirty="0"/>
              <a:t>: </a:t>
            </a:r>
            <a:endParaRPr lang="fr-FR" dirty="0">
              <a:cs typeface="Calibri"/>
            </a:endParaRPr>
          </a:p>
          <a:p>
            <a:pPr lvl="1" fontAlgn="base"/>
            <a:r>
              <a:rPr lang="en-US" dirty="0"/>
              <a:t>(Mounted) Source -  </a:t>
            </a:r>
            <a:r>
              <a:rPr lang="en-US" dirty="0">
                <a:hlinkClick r:id="rId3"/>
              </a:rPr>
              <a:t>CPS11K</a:t>
            </a:r>
            <a:endParaRPr lang="en-US">
              <a:cs typeface="Calibri"/>
            </a:endParaRPr>
          </a:p>
          <a:p>
            <a:pPr lvl="1"/>
            <a:r>
              <a:rPr lang="en-US" dirty="0">
                <a:cs typeface="Calibri"/>
              </a:rPr>
              <a:t>Source : </a:t>
            </a:r>
            <a:r>
              <a:rPr lang="en-US" dirty="0">
                <a:cs typeface="Calibri"/>
                <a:hlinkClick r:id="rId4"/>
              </a:rPr>
              <a:t>CPS635R</a:t>
            </a:r>
            <a:endParaRPr lang="en-US"/>
          </a:p>
          <a:p>
            <a:pPr lvl="1" fontAlgn="base"/>
            <a:r>
              <a:rPr lang="en-US" dirty="0"/>
              <a:t>3 mirrors - </a:t>
            </a:r>
            <a:r>
              <a:rPr lang="en-US" dirty="0">
                <a:hlinkClick r:id="rId5"/>
              </a:rPr>
              <a:t>ME1-G01</a:t>
            </a:r>
            <a:r>
              <a:rPr lang="en-US" dirty="0"/>
              <a:t> </a:t>
            </a:r>
            <a:endParaRPr lang="en-US" dirty="0">
              <a:cs typeface="Calibri"/>
            </a:endParaRPr>
          </a:p>
          <a:p>
            <a:pPr lvl="1" fontAlgn="base"/>
            <a:r>
              <a:rPr lang="en-US" dirty="0"/>
              <a:t>Mechanical mounts for the mirrors – </a:t>
            </a:r>
            <a:r>
              <a:rPr lang="en-US" dirty="0">
                <a:hlinkClick r:id="rId6"/>
              </a:rPr>
              <a:t>KM100</a:t>
            </a:r>
            <a:r>
              <a:rPr lang="en-US" dirty="0"/>
              <a:t> </a:t>
            </a:r>
            <a:endParaRPr lang="en-US" dirty="0">
              <a:cs typeface="Calibri"/>
            </a:endParaRPr>
          </a:p>
          <a:p>
            <a:pPr lvl="1" fontAlgn="base"/>
            <a:r>
              <a:rPr lang="en-US" dirty="0"/>
              <a:t>Post holders – </a:t>
            </a:r>
            <a:r>
              <a:rPr lang="en-US" dirty="0">
                <a:hlinkClick r:id="rId7"/>
              </a:rPr>
              <a:t>PH2</a:t>
            </a:r>
            <a:r>
              <a:rPr lang="en-US" dirty="0"/>
              <a:t> and </a:t>
            </a:r>
            <a:r>
              <a:rPr lang="en-US" dirty="0">
                <a:hlinkClick r:id="rId8"/>
              </a:rPr>
              <a:t>TR2</a:t>
            </a:r>
            <a:r>
              <a:rPr lang="en-US" dirty="0"/>
              <a:t> </a:t>
            </a:r>
            <a:endParaRPr lang="en-US" dirty="0">
              <a:cs typeface="Calibri"/>
            </a:endParaRPr>
          </a:p>
          <a:p>
            <a:pPr lvl="1" fontAlgn="base"/>
            <a:r>
              <a:rPr lang="en-US" dirty="0"/>
              <a:t>Irises (if it is the case) or find a way to reference your height - </a:t>
            </a:r>
            <a:r>
              <a:rPr lang="en-US" dirty="0">
                <a:hlinkClick r:id="rId9"/>
              </a:rPr>
              <a:t>ID20</a:t>
            </a:r>
            <a:r>
              <a:rPr lang="en-US" dirty="0"/>
              <a:t> </a:t>
            </a:r>
            <a:endParaRPr lang="en-US" dirty="0">
              <a:cs typeface="Calibri"/>
            </a:endParaRPr>
          </a:p>
          <a:p>
            <a:pPr lvl="1" fontAlgn="base"/>
            <a:r>
              <a:rPr lang="en-US" dirty="0"/>
              <a:t>Photodetector (PD) – </a:t>
            </a:r>
            <a:r>
              <a:rPr lang="en-US" dirty="0">
                <a:hlinkClick r:id="rId10"/>
              </a:rPr>
              <a:t>PM16-130</a:t>
            </a:r>
            <a:r>
              <a:rPr lang="en-US" dirty="0"/>
              <a:t>  </a:t>
            </a:r>
            <a:endParaRPr lang="en-US" dirty="0">
              <a:cs typeface="Calibri" panose="020F0502020204030204"/>
            </a:endParaRPr>
          </a:p>
          <a:p>
            <a:pPr lvl="1"/>
            <a:r>
              <a:rPr lang="en-US" dirty="0">
                <a:cs typeface="Calibri" panose="020F0502020204030204"/>
              </a:rPr>
              <a:t>To block the beam – </a:t>
            </a:r>
            <a:r>
              <a:rPr lang="en-US" dirty="0">
                <a:cs typeface="Calibri" panose="020F0502020204030204"/>
                <a:hlinkClick r:id="rId11"/>
              </a:rPr>
              <a:t>EDU-VS1</a:t>
            </a:r>
          </a:p>
          <a:p>
            <a:pPr lvl="1"/>
            <a:endParaRPr lang="en-US">
              <a:cs typeface="Calibri" panose="020F0502020204030204"/>
            </a:endParaRPr>
          </a:p>
          <a:p>
            <a:pPr lvl="1"/>
            <a:endParaRPr lang="fr-FR">
              <a:cs typeface="Calibri" panose="020F0502020204030204"/>
            </a:endParaRP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62AFAB95-29C7-473C-85EF-261D39B9ED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47877B-98BE-4186-BAA2-E943AE9C14B3}" type="slidenum">
              <a:rPr lang="fr-FR" smtClean="0"/>
              <a:t>4</a:t>
            </a:fld>
            <a:endParaRPr lang="fr-FR"/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620AACC2-ABF2-49D6-B302-F039849657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Prof. Samuel F. SERNA O.</a:t>
            </a:r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0ADEE0A-5735-400C-A808-87CB1BFA0CD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FR"/>
              <a:t>Spring 2021 – Optics</a:t>
            </a:r>
          </a:p>
        </p:txBody>
      </p:sp>
      <p:pic>
        <p:nvPicPr>
          <p:cNvPr id="7" name="Picture 7">
            <a:extLst>
              <a:ext uri="{FF2B5EF4-FFF2-40B4-BE49-F238E27FC236}">
                <a16:creationId xmlns:a16="http://schemas.microsoft.com/office/drawing/2014/main" id="{044E44DA-BE99-EC00-2BCB-5891F1597BD5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9121775" y="2870200"/>
            <a:ext cx="2124075" cy="2832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815309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C133B53-7821-4943-B02A-39BFD2BE26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/>
              <a:t>Procedure</a:t>
            </a:r>
            <a:endParaRPr lang="en-US" dirty="0" err="1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5F56607-092C-4CA0-925B-4B8940234F6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pPr fontAlgn="base"/>
            <a:r>
              <a:rPr lang="en-US"/>
              <a:t>Try to get your laser at 3 different heights and optimize your power. The lowest you can get in your PD post, 3 mm higher than the minimum and the optimum. Describe ALL your procedures in your OneDrive Lab Notebook. </a:t>
            </a:r>
            <a:endParaRPr lang="fr-FR"/>
          </a:p>
          <a:p>
            <a:endParaRPr lang="en-US">
              <a:cs typeface="Calibri"/>
            </a:endParaRPr>
          </a:p>
          <a:p>
            <a:r>
              <a:rPr lang="en-US">
                <a:cs typeface="Calibri"/>
              </a:rPr>
              <a:t>Wear Gloves!</a:t>
            </a:r>
            <a:endParaRPr lang="en-US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CEF495F2-2FA1-4B41-8715-F871426D1B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47877B-98BE-4186-BAA2-E943AE9C14B3}" type="slidenum">
              <a:rPr lang="fr-FR" smtClean="0"/>
              <a:t>5</a:t>
            </a:fld>
            <a:endParaRPr lang="fr-FR"/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49298405-22F2-4B48-A698-7476C94F52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Prof. Samuel F. SERNA O.</a:t>
            </a:r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916EB939-4B73-4A23-A752-76567963DE7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FR"/>
              <a:t>Spring 2021 – Optics</a:t>
            </a:r>
          </a:p>
        </p:txBody>
      </p:sp>
      <p:pic>
        <p:nvPicPr>
          <p:cNvPr id="7" name="Picture 7" descr="A picture containing indoor, worktable, several&#10;&#10;Description automatically generated">
            <a:extLst>
              <a:ext uri="{FF2B5EF4-FFF2-40B4-BE49-F238E27FC236}">
                <a16:creationId xmlns:a16="http://schemas.microsoft.com/office/drawing/2014/main" id="{3CA01F6E-AC58-C846-D823-93A19D4865C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77150" y="3290887"/>
            <a:ext cx="2298700" cy="3070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185607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73E066-A0A9-C7ED-CAED-409260C670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cs typeface="Calibri Light"/>
              </a:rPr>
              <a:t>Set-up</a:t>
            </a:r>
            <a:endParaRPr lang="en-US" dirty="0"/>
          </a:p>
        </p:txBody>
      </p:sp>
      <p:pic>
        <p:nvPicPr>
          <p:cNvPr id="7" name="Picture 7" descr="A picture containing worktable&#10;&#10;Description automatically generated">
            <a:extLst>
              <a:ext uri="{FF2B5EF4-FFF2-40B4-BE49-F238E27FC236}">
                <a16:creationId xmlns:a16="http://schemas.microsoft.com/office/drawing/2014/main" id="{2536259B-CEBD-05C4-719D-D8B4A96D473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53810" y="1809750"/>
            <a:ext cx="4131129" cy="4351338"/>
          </a:xfr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F3CFD3F-6FFC-EAAB-36CF-2A9ED046B3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47877B-98BE-4186-BAA2-E943AE9C14B3}" type="slidenum">
              <a:rPr lang="fr-FR" smtClean="0"/>
              <a:t>6</a:t>
            </a:fld>
            <a:endParaRPr lang="fr-FR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1D10592-627F-CF6A-43C2-9EEDD7729F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Prof. Samuel F. SERNA O.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AE9A762-9579-4283-413F-E3C20E8300A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FR"/>
              <a:t>Spring 2021 – </a:t>
            </a:r>
            <a:r>
              <a:rPr lang="fr-FR" err="1"/>
              <a:t>Optics</a:t>
            </a:r>
            <a:endParaRPr lang="fr-FR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A40D6AE-101C-D261-7B51-1CCAE32DDCA9}"/>
              </a:ext>
            </a:extLst>
          </p:cNvPr>
          <p:cNvSpPr txBox="1"/>
          <p:nvPr/>
        </p:nvSpPr>
        <p:spPr>
          <a:xfrm>
            <a:off x="7693025" y="5454650"/>
            <a:ext cx="2743200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dirty="0"/>
              <a:t>Diagram from the top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3C16AC1-BCEB-67EC-786A-DDAB9D6BFB9E}"/>
              </a:ext>
            </a:extLst>
          </p:cNvPr>
          <p:cNvSpPr/>
          <p:nvPr/>
        </p:nvSpPr>
        <p:spPr>
          <a:xfrm>
            <a:off x="5781675" y="3575050"/>
            <a:ext cx="1643062" cy="785812"/>
          </a:xfrm>
          <a:prstGeom prst="rect">
            <a:avLst/>
          </a:prstGeom>
          <a:solidFill>
            <a:srgbClr val="F53D40"/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F1A6579-19F9-F0B1-9FCF-E77F2F836059}"/>
              </a:ext>
            </a:extLst>
          </p:cNvPr>
          <p:cNvSpPr txBox="1"/>
          <p:nvPr/>
        </p:nvSpPr>
        <p:spPr>
          <a:xfrm>
            <a:off x="5930900" y="3779838"/>
            <a:ext cx="2743200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b="1" dirty="0">
                <a:cs typeface="Calibri"/>
              </a:rPr>
              <a:t>Laser Source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4C727516-25E2-CFF0-E34A-36897C9770A8}"/>
              </a:ext>
            </a:extLst>
          </p:cNvPr>
          <p:cNvSpPr/>
          <p:nvPr/>
        </p:nvSpPr>
        <p:spPr>
          <a:xfrm rot="2700000">
            <a:off x="10398707" y="3512926"/>
            <a:ext cx="190500" cy="912812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47D4F89-8DAD-FD64-4186-B42303179DED}"/>
              </a:ext>
            </a:extLst>
          </p:cNvPr>
          <p:cNvSpPr/>
          <p:nvPr/>
        </p:nvSpPr>
        <p:spPr>
          <a:xfrm rot="8100000">
            <a:off x="10398706" y="869738"/>
            <a:ext cx="190500" cy="912812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03C174FC-65E1-9DB2-0A04-0108F73960DC}"/>
              </a:ext>
            </a:extLst>
          </p:cNvPr>
          <p:cNvSpPr/>
          <p:nvPr/>
        </p:nvSpPr>
        <p:spPr>
          <a:xfrm rot="2700000">
            <a:off x="6818894" y="845925"/>
            <a:ext cx="190500" cy="912812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077CED51-6357-CF18-12A7-34F8E43A4952}"/>
              </a:ext>
            </a:extLst>
          </p:cNvPr>
          <p:cNvSpPr/>
          <p:nvPr/>
        </p:nvSpPr>
        <p:spPr>
          <a:xfrm rot="5400000">
            <a:off x="7003801" y="1608498"/>
            <a:ext cx="198438" cy="2762249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14B3EA5-F322-1546-06A6-1D2BBC8B16FA}"/>
              </a:ext>
            </a:extLst>
          </p:cNvPr>
          <p:cNvSpPr txBox="1"/>
          <p:nvPr/>
        </p:nvSpPr>
        <p:spPr>
          <a:xfrm>
            <a:off x="10439400" y="4359275"/>
            <a:ext cx="1123950" cy="37726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dirty="0"/>
              <a:t>Mirror 1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AC6A859-7932-E387-2104-73419D92F12C}"/>
              </a:ext>
            </a:extLst>
          </p:cNvPr>
          <p:cNvSpPr txBox="1"/>
          <p:nvPr/>
        </p:nvSpPr>
        <p:spPr>
          <a:xfrm>
            <a:off x="10661649" y="835024"/>
            <a:ext cx="1123950" cy="37726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dirty="0"/>
              <a:t>Mirror 2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9C0FF57-B92C-3182-2948-67E7349A4B59}"/>
              </a:ext>
            </a:extLst>
          </p:cNvPr>
          <p:cNvSpPr txBox="1"/>
          <p:nvPr/>
        </p:nvSpPr>
        <p:spPr>
          <a:xfrm>
            <a:off x="5462586" y="835023"/>
            <a:ext cx="1123950" cy="37726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dirty="0"/>
              <a:t>Mirror 3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9D98F883-C159-EFF6-921B-23B9328AC4EA}"/>
              </a:ext>
            </a:extLst>
          </p:cNvPr>
          <p:cNvSpPr txBox="1"/>
          <p:nvPr/>
        </p:nvSpPr>
        <p:spPr>
          <a:xfrm>
            <a:off x="6542086" y="3049586"/>
            <a:ext cx="1123950" cy="37726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dirty="0"/>
              <a:t>Screen</a:t>
            </a:r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4B1DC734-23A6-1344-3ACB-5ADDE68F2E67}"/>
              </a:ext>
            </a:extLst>
          </p:cNvPr>
          <p:cNvCxnSpPr/>
          <p:nvPr/>
        </p:nvCxnSpPr>
        <p:spPr>
          <a:xfrm flipV="1">
            <a:off x="7480300" y="3940175"/>
            <a:ext cx="2936873" cy="31750"/>
          </a:xfrm>
          <a:prstGeom prst="straightConnector1">
            <a:avLst/>
          </a:prstGeom>
          <a:ln>
            <a:prstDash val="dash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9B3D8367-44E3-BF5F-7FD1-2CC30075C2FE}"/>
              </a:ext>
            </a:extLst>
          </p:cNvPr>
          <p:cNvCxnSpPr>
            <a:cxnSpLocks/>
          </p:cNvCxnSpPr>
          <p:nvPr/>
        </p:nvCxnSpPr>
        <p:spPr>
          <a:xfrm>
            <a:off x="7107236" y="1296988"/>
            <a:ext cx="3317873" cy="71437"/>
          </a:xfrm>
          <a:prstGeom prst="straightConnector1">
            <a:avLst/>
          </a:prstGeom>
          <a:ln>
            <a:prstDash val="dash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28FA603C-5CA2-1271-E78A-FCBA33CBAC77}"/>
              </a:ext>
            </a:extLst>
          </p:cNvPr>
          <p:cNvCxnSpPr>
            <a:cxnSpLocks/>
          </p:cNvCxnSpPr>
          <p:nvPr/>
        </p:nvCxnSpPr>
        <p:spPr>
          <a:xfrm flipH="1" flipV="1">
            <a:off x="10425108" y="1352549"/>
            <a:ext cx="15877" cy="2516188"/>
          </a:xfrm>
          <a:prstGeom prst="straightConnector1">
            <a:avLst/>
          </a:prstGeom>
          <a:ln>
            <a:prstDash val="dash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F61E3E45-B7FB-0FED-959E-E29F45DB9169}"/>
              </a:ext>
            </a:extLst>
          </p:cNvPr>
          <p:cNvCxnSpPr>
            <a:cxnSpLocks/>
          </p:cNvCxnSpPr>
          <p:nvPr/>
        </p:nvCxnSpPr>
        <p:spPr>
          <a:xfrm flipV="1">
            <a:off x="7075485" y="1289048"/>
            <a:ext cx="23810" cy="1603376"/>
          </a:xfrm>
          <a:prstGeom prst="straightConnector1">
            <a:avLst/>
          </a:prstGeom>
          <a:ln>
            <a:prstDash val="dash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669709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64EBDB-2834-0456-B4D3-4A41365D21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Resources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7093A56-826F-DC26-800C-E2DE803DCA5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>
                <a:hlinkClick r:id="rId2"/>
              </a:rPr>
              <a:t>https://www.olympus-lifescience.com/fr/microscope-resource/primer/lightandcolor/reflectionintro/</a:t>
            </a:r>
            <a:r>
              <a:rPr lang="en-US" dirty="0"/>
              <a:t> </a:t>
            </a:r>
          </a:p>
          <a:p>
            <a:r>
              <a:rPr lang="en-US" dirty="0">
                <a:hlinkClick r:id="rId3"/>
              </a:rPr>
              <a:t>https://www.youtube.com/watch?v=oMnIJEqSRVs</a:t>
            </a:r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>
                <a:hlinkClick r:id="rId4"/>
              </a:rPr>
              <a:t>https://www.edmundoptics.fr/knowledge-center/video/tutorials/understanding-refraction/</a:t>
            </a:r>
            <a:endParaRPr lang="en-US" dirty="0"/>
          </a:p>
          <a:p>
            <a:r>
              <a:rPr lang="en-US" dirty="0">
                <a:hlinkClick r:id="rId5"/>
              </a:rPr>
              <a:t>https://phet.colorado.edu/en/simulations/bending-light</a:t>
            </a:r>
            <a:r>
              <a:rPr lang="en-US" dirty="0"/>
              <a:t> </a:t>
            </a:r>
          </a:p>
          <a:p>
            <a:r>
              <a:rPr lang="en-US" dirty="0">
                <a:ea typeface="+mn-lt"/>
                <a:cs typeface="+mn-lt"/>
                <a:hlinkClick r:id="rId6"/>
              </a:rPr>
              <a:t>https://3doptix.com/</a:t>
            </a:r>
            <a:r>
              <a:rPr lang="en-US" dirty="0">
                <a:ea typeface="+mn-lt"/>
                <a:cs typeface="+mn-lt"/>
              </a:rPr>
              <a:t> </a:t>
            </a:r>
            <a:endParaRPr lang="en-US" dirty="0">
              <a:cs typeface="Calibri" panose="020F0502020204030204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10F9919-32D4-499C-38F4-A81097837F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47877B-98BE-4186-BAA2-E943AE9C14B3}" type="slidenum">
              <a:rPr lang="fr-FR" smtClean="0"/>
              <a:t>7</a:t>
            </a:fld>
            <a:endParaRPr lang="fr-FR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019D18B-6093-3957-4ABF-A95EAB6ADE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Prof. Samuel F. SERNA O.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804637D-7570-91A2-F56E-8030841C7A8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FR"/>
              <a:t>Spring 2021 – Optics</a:t>
            </a:r>
          </a:p>
        </p:txBody>
      </p:sp>
    </p:spTree>
    <p:extLst>
      <p:ext uri="{BB962C8B-B14F-4D97-AF65-F5344CB8AC3E}">
        <p14:creationId xmlns:p14="http://schemas.microsoft.com/office/powerpoint/2010/main" val="893615509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PresentationFormat>Widescreen</PresentationFormat>
  <Slides>7</Slides>
  <Notes>0</Notes>
  <HiddenSlides>0</Hidden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1_Office Theme</vt:lpstr>
      <vt:lpstr> First Lab report Optics PHOE-160</vt:lpstr>
      <vt:lpstr>Groups</vt:lpstr>
      <vt:lpstr>Certificates</vt:lpstr>
      <vt:lpstr>Instructions</vt:lpstr>
      <vt:lpstr>Procedure</vt:lpstr>
      <vt:lpstr>Set-up</vt:lpstr>
      <vt:lpstr>Resources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First Lab report Optics PHOE-160</dc:title>
  <dc:creator>Samuel</dc:creator>
  <cp:revision>84</cp:revision>
  <dcterms:created xsi:type="dcterms:W3CDTF">2021-02-24T21:32:06Z</dcterms:created>
  <dcterms:modified xsi:type="dcterms:W3CDTF">2022-05-09T03:13:16Z</dcterms:modified>
</cp:coreProperties>
</file>