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484" r:id="rId3"/>
    <p:sldId id="486" r:id="rId4"/>
    <p:sldId id="310" r:id="rId5"/>
    <p:sldId id="311" r:id="rId6"/>
    <p:sldId id="487" r:id="rId7"/>
    <p:sldId id="490" r:id="rId8"/>
    <p:sldId id="489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46959-D1A2-8A50-EC08-4AD6ADC460BD}" v="36" dt="2022-05-08T22:24:25.139"/>
    <p1510:client id="{55AB5FB8-B997-257A-B445-6D24FFC43C34}" v="187" dt="2022-05-08T16:42:54.283"/>
    <p1510:client id="{805F6476-9FE1-4B38-8366-7383A709CB07}" v="7" dt="2021-02-24T22:53:29.182"/>
    <p1510:client id="{947792C6-350E-848E-F54A-00FCD117E001}" v="2" dt="2021-02-25T00:55:14.948"/>
    <p1510:client id="{DA9A1C05-093E-ADCD-9BAD-38CAE96E42D8}" v="177" dt="2021-02-24T22:21:19.003"/>
    <p1510:client id="{FEFBBD76-EEF9-34D0-861D-5CF03E89F1FE}" v="196" dt="2022-05-09T03:37:58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na Otalvaro, Samuel" userId="S::ssernaotalvaro@bridgew.edu::99448e36-e55b-4881-a623-ab46c052b2c6" providerId="AD" clId="Web-{55AB5FB8-B997-257A-B445-6D24FFC43C34}"/>
    <pc:docChg chg="addSld modSld">
      <pc:chgData name="Serna Otalvaro, Samuel" userId="S::ssernaotalvaro@bridgew.edu::99448e36-e55b-4881-a623-ab46c052b2c6" providerId="AD" clId="Web-{55AB5FB8-B997-257A-B445-6D24FFC43C34}" dt="2022-05-08T16:42:54.283" v="144" actId="1076"/>
      <pc:docMkLst>
        <pc:docMk/>
      </pc:docMkLst>
      <pc:sldChg chg="addSp modSp">
        <pc:chgData name="Serna Otalvaro, Samuel" userId="S::ssernaotalvaro@bridgew.edu::99448e36-e55b-4881-a623-ab46c052b2c6" providerId="AD" clId="Web-{55AB5FB8-B997-257A-B445-6D24FFC43C34}" dt="2022-05-08T16:37:44.929" v="119" actId="1076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55AB5FB8-B997-257A-B445-6D24FFC43C34}" dt="2022-05-08T16:21:45.956" v="25" actId="20577"/>
          <ac:spMkLst>
            <pc:docMk/>
            <pc:sldMk cId="3848153096" sldId="310"/>
            <ac:spMk id="3" creationId="{B3C7C107-7672-4287-824B-A943776E38FE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7:44.929" v="119" actId="1076"/>
          <ac:picMkLst>
            <pc:docMk/>
            <pc:sldMk cId="3848153096" sldId="310"/>
            <ac:picMk id="7" creationId="{044E44DA-BE99-EC00-2BCB-5891F1597BD5}"/>
          </ac:picMkLst>
        </pc:picChg>
      </pc:sldChg>
      <pc:sldChg chg="addSp modSp">
        <pc:chgData name="Serna Otalvaro, Samuel" userId="S::ssernaotalvaro@bridgew.edu::99448e36-e55b-4881-a623-ab46c052b2c6" providerId="AD" clId="Web-{55AB5FB8-B997-257A-B445-6D24FFC43C34}" dt="2022-05-08T16:38:07.540" v="124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55AB5FB8-B997-257A-B445-6D24FFC43C34}" dt="2022-05-08T16:22:20.098" v="32" actId="20577"/>
          <ac:spMkLst>
            <pc:docMk/>
            <pc:sldMk cId="1211856076" sldId="311"/>
            <ac:spMk id="2" creationId="{CC133B53-7821-4943-B02A-39BFD2BE266A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8:07.540" v="124" actId="1076"/>
          <ac:picMkLst>
            <pc:docMk/>
            <pc:sldMk cId="1211856076" sldId="311"/>
            <ac:picMk id="7" creationId="{3CA01F6E-AC58-C846-D823-93A19D4865C0}"/>
          </ac:picMkLst>
        </pc:picChg>
      </pc:sldChg>
      <pc:sldChg chg="addSp delSp modSp new">
        <pc:chgData name="Serna Otalvaro, Samuel" userId="S::ssernaotalvaro@bridgew.edu::99448e36-e55b-4881-a623-ab46c052b2c6" providerId="AD" clId="Web-{55AB5FB8-B997-257A-B445-6D24FFC43C34}" dt="2022-05-08T16:42:54.283" v="144" actId="1076"/>
        <pc:sldMkLst>
          <pc:docMk/>
          <pc:sldMk cId="2066970917" sldId="487"/>
        </pc:sldMkLst>
        <pc:spChg chg="mod">
          <ac:chgData name="Serna Otalvaro, Samuel" userId="S::ssernaotalvaro@bridgew.edu::99448e36-e55b-4881-a623-ab46c052b2c6" providerId="AD" clId="Web-{55AB5FB8-B997-257A-B445-6D24FFC43C34}" dt="2022-05-08T16:23:32.788" v="37" actId="20577"/>
          <ac:spMkLst>
            <pc:docMk/>
            <pc:sldMk cId="2066970917" sldId="487"/>
            <ac:spMk id="2" creationId="{5873E066-A0A9-C7ED-CAED-409260C6704C}"/>
          </ac:spMkLst>
        </pc:spChg>
        <pc:spChg chg="del">
          <ac:chgData name="Serna Otalvaro, Samuel" userId="S::ssernaotalvaro@bridgew.edu::99448e36-e55b-4881-a623-ab46c052b2c6" providerId="AD" clId="Web-{55AB5FB8-B997-257A-B445-6D24FFC43C34}" dt="2022-05-08T16:23:18.990" v="34"/>
          <ac:spMkLst>
            <pc:docMk/>
            <pc:sldMk cId="2066970917" sldId="487"/>
            <ac:spMk id="3" creationId="{7B1B1957-B3B6-B80A-A4A9-49BA97237AB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3:57.413" v="45" actId="1076"/>
          <ac:spMkLst>
            <pc:docMk/>
            <pc:sldMk cId="2066970917" sldId="487"/>
            <ac:spMk id="8" creationId="{FA40D6AE-101C-D261-7B51-1CCAE32DDCA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0.291" v="62"/>
          <ac:spMkLst>
            <pc:docMk/>
            <pc:sldMk cId="2066970917" sldId="487"/>
            <ac:spMk id="9" creationId="{83C16AC1-BCEB-67EC-786A-DDAB9D6BFB9E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6.635" v="63"/>
          <ac:spMkLst>
            <pc:docMk/>
            <pc:sldMk cId="2066970917" sldId="487"/>
            <ac:spMk id="10" creationId="{EF1A6579-19F9-F0B1-9FCF-E77F2F8360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19.747" v="69" actId="1076"/>
          <ac:spMkLst>
            <pc:docMk/>
            <pc:sldMk cId="2066970917" sldId="487"/>
            <ac:spMk id="11" creationId="{4C727516-25E2-CFF0-E34A-36897C9770A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53.670" v="72" actId="688"/>
          <ac:spMkLst>
            <pc:docMk/>
            <pc:sldMk cId="2066970917" sldId="487"/>
            <ac:spMk id="12" creationId="{947D4F89-8DAD-FD64-4186-B42303179DED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7:10.201" v="75" actId="688"/>
          <ac:spMkLst>
            <pc:docMk/>
            <pc:sldMk cId="2066970917" sldId="487"/>
            <ac:spMk id="13" creationId="{03C174FC-65E1-9DB2-0A04-0108F73960D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54.283" v="144" actId="1076"/>
          <ac:spMkLst>
            <pc:docMk/>
            <pc:sldMk cId="2066970917" sldId="487"/>
            <ac:spMk id="14" creationId="{077CED51-6357-CF18-12A7-34F8E43A4952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05.812" v="91" actId="1076"/>
          <ac:spMkLst>
            <pc:docMk/>
            <pc:sldMk cId="2066970917" sldId="487"/>
            <ac:spMk id="15" creationId="{114B3EA5-F322-1546-06A6-1D2BBC8B16FA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12.672" v="94" actId="20577"/>
          <ac:spMkLst>
            <pc:docMk/>
            <pc:sldMk cId="2066970917" sldId="487"/>
            <ac:spMk id="16" creationId="{4AC6A859-7932-E387-2104-73419D92F12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21.938" v="97" actId="20577"/>
          <ac:spMkLst>
            <pc:docMk/>
            <pc:sldMk cId="2066970917" sldId="487"/>
            <ac:spMk id="17" creationId="{99C0FF57-B92C-3182-2948-67E7349A4B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48.814" v="142" actId="1076"/>
          <ac:spMkLst>
            <pc:docMk/>
            <pc:sldMk cId="2066970917" sldId="487"/>
            <ac:spMk id="18" creationId="{9D98F883-C159-EFF6-921B-23B9328AC4EA}"/>
          </ac:spMkLst>
        </pc:spChg>
        <pc:picChg chg="add mod ord">
          <ac:chgData name="Serna Otalvaro, Samuel" userId="S::ssernaotalvaro@bridgew.edu::99448e36-e55b-4881-a623-ab46c052b2c6" providerId="AD" clId="Web-{55AB5FB8-B997-257A-B445-6D24FFC43C34}" dt="2022-05-08T16:23:26.740" v="35" actId="1076"/>
          <ac:picMkLst>
            <pc:docMk/>
            <pc:sldMk cId="2066970917" sldId="487"/>
            <ac:picMk id="7" creationId="{2536259B-CEBD-05C4-719D-D8B4A96D473B}"/>
          </ac:picMkLst>
        </pc:picChg>
        <pc:picChg chg="add del mod">
          <ac:chgData name="Serna Otalvaro, Samuel" userId="S::ssernaotalvaro@bridgew.edu::99448e36-e55b-4881-a623-ab46c052b2c6" providerId="AD" clId="Web-{55AB5FB8-B997-257A-B445-6D24FFC43C34}" dt="2022-05-08T16:41:54.640" v="128"/>
          <ac:picMkLst>
            <pc:docMk/>
            <pc:sldMk cId="2066970917" sldId="487"/>
            <ac:picMk id="21" creationId="{F29CC388-1F4A-210B-0C77-71E1536ACB4D}"/>
          </ac:picMkLst>
        </pc:picChg>
        <pc:cxnChg chg="add del">
          <ac:chgData name="Serna Otalvaro, Samuel" userId="S::ssernaotalvaro@bridgew.edu::99448e36-e55b-4881-a623-ab46c052b2c6" providerId="AD" clId="Web-{55AB5FB8-B997-257A-B445-6D24FFC43C34}" dt="2022-05-08T16:29:13.565" v="108"/>
          <ac:cxnSpMkLst>
            <pc:docMk/>
            <pc:sldMk cId="2066970917" sldId="487"/>
            <ac:cxnSpMk id="19" creationId="{EAFB8E5A-F8A0-C539-623F-AE54CFD6310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1:48.671" v="126"/>
          <ac:cxnSpMkLst>
            <pc:docMk/>
            <pc:sldMk cId="2066970917" sldId="487"/>
            <ac:cxnSpMk id="20" creationId="{4B1DC734-23A6-1344-3ACB-5ADDE68F2E6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7.876" v="136" actId="14100"/>
          <ac:cxnSpMkLst>
            <pc:docMk/>
            <pc:sldMk cId="2066970917" sldId="487"/>
            <ac:cxnSpMk id="22" creationId="{9B3D8367-44E3-BF5F-7FD1-2CC30075C2FE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0.672" v="135" actId="14100"/>
          <ac:cxnSpMkLst>
            <pc:docMk/>
            <pc:sldMk cId="2066970917" sldId="487"/>
            <ac:cxnSpMk id="23" creationId="{28FA603C-5CA2-1271-E78A-FCBA33CBAC7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37.657" v="139" actId="14100"/>
          <ac:cxnSpMkLst>
            <pc:docMk/>
            <pc:sldMk cId="2066970917" sldId="487"/>
            <ac:cxnSpMk id="24" creationId="{F61E3E45-B7FB-0FED-959E-E29F45DB9169}"/>
          </ac:cxnSpMkLst>
        </pc:cxnChg>
      </pc:sldChg>
    </pc:docChg>
  </pc:docChgLst>
  <pc:docChgLst>
    <pc:chgData name="Serna Otalvaro, Samuel" userId="S::ssernaotalvaro@bridgew.edu::99448e36-e55b-4881-a623-ab46c052b2c6" providerId="AD" clId="Web-{43546959-D1A2-8A50-EC08-4AD6ADC460BD}"/>
    <pc:docChg chg="addSld delSld modSld">
      <pc:chgData name="Serna Otalvaro, Samuel" userId="S::ssernaotalvaro@bridgew.edu::99448e36-e55b-4881-a623-ab46c052b2c6" providerId="AD" clId="Web-{43546959-D1A2-8A50-EC08-4AD6ADC460BD}" dt="2022-05-08T22:24:25.139" v="32" actId="20577"/>
      <pc:docMkLst>
        <pc:docMk/>
      </pc:docMkLst>
      <pc:sldChg chg="modSp">
        <pc:chgData name="Serna Otalvaro, Samuel" userId="S::ssernaotalvaro@bridgew.edu::99448e36-e55b-4881-a623-ab46c052b2c6" providerId="AD" clId="Web-{43546959-D1A2-8A50-EC08-4AD6ADC460BD}" dt="2022-05-08T22:22:59.167" v="0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43546959-D1A2-8A50-EC08-4AD6ADC460BD}" dt="2022-05-08T22:22:59.167" v="0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43546959-D1A2-8A50-EC08-4AD6ADC460BD}" dt="2022-05-08T22:23:24.371" v="27" actId="20577"/>
        <pc:sldMkLst>
          <pc:docMk/>
          <pc:sldMk cId="2884198918" sldId="484"/>
        </pc:sldMkLst>
        <pc:spChg chg="mod">
          <ac:chgData name="Serna Otalvaro, Samuel" userId="S::ssernaotalvaro@bridgew.edu::99448e36-e55b-4881-a623-ab46c052b2c6" providerId="AD" clId="Web-{43546959-D1A2-8A50-EC08-4AD6ADC460BD}" dt="2022-05-08T22:23:24.371" v="27" actId="20577"/>
          <ac:spMkLst>
            <pc:docMk/>
            <pc:sldMk cId="2884198918" sldId="484"/>
            <ac:spMk id="3" creationId="{606E2C79-D619-4663-9BE4-4A1B32448717}"/>
          </ac:spMkLst>
        </pc:spChg>
      </pc:sldChg>
      <pc:sldChg chg="del">
        <pc:chgData name="Serna Otalvaro, Samuel" userId="S::ssernaotalvaro@bridgew.edu::99448e36-e55b-4881-a623-ab46c052b2c6" providerId="AD" clId="Web-{43546959-D1A2-8A50-EC08-4AD6ADC460BD}" dt="2022-05-08T22:23:30.450" v="28"/>
        <pc:sldMkLst>
          <pc:docMk/>
          <pc:sldMk cId="3061150456" sldId="485"/>
        </pc:sldMkLst>
      </pc:sldChg>
      <pc:sldChg chg="modSp add">
        <pc:chgData name="Serna Otalvaro, Samuel" userId="S::ssernaotalvaro@bridgew.edu::99448e36-e55b-4881-a623-ab46c052b2c6" providerId="AD" clId="Web-{43546959-D1A2-8A50-EC08-4AD6ADC460BD}" dt="2022-05-08T22:24:25.139" v="32" actId="20577"/>
        <pc:sldMkLst>
          <pc:docMk/>
          <pc:sldMk cId="893615509" sldId="488"/>
        </pc:sldMkLst>
        <pc:spChg chg="mod">
          <ac:chgData name="Serna Otalvaro, Samuel" userId="S::ssernaotalvaro@bridgew.edu::99448e36-e55b-4881-a623-ab46c052b2c6" providerId="AD" clId="Web-{43546959-D1A2-8A50-EC08-4AD6ADC460BD}" dt="2022-05-08T22:24:25.139" v="32" actId="20577"/>
          <ac:spMkLst>
            <pc:docMk/>
            <pc:sldMk cId="893615509" sldId="488"/>
            <ac:spMk id="3" creationId="{67093A56-826F-DC26-800C-E2DE803DCA5D}"/>
          </ac:spMkLst>
        </pc:spChg>
      </pc:sldChg>
    </pc:docChg>
  </pc:docChgLst>
  <pc:docChgLst>
    <pc:chgData name="Guest User" userId="S::urn:spo:anon#fba5bad12d9ca43f19500a1c1735e0af28a7edd2273b0d8239698a6b0a42ff81::" providerId="AD" clId="Web-{947792C6-350E-848E-F54A-00FCD117E001}"/>
    <pc:docChg chg="modSld">
      <pc:chgData name="Guest User" userId="S::urn:spo:anon#fba5bad12d9ca43f19500a1c1735e0af28a7edd2273b0d8239698a6b0a42ff81::" providerId="AD" clId="Web-{947792C6-350E-848E-F54A-00FCD117E001}" dt="2021-02-25T00:55:14.948" v="1" actId="1076"/>
      <pc:docMkLst>
        <pc:docMk/>
      </pc:docMkLst>
      <pc:sldChg chg="modSp">
        <pc:chgData name="Guest User" userId="S::urn:spo:anon#fba5bad12d9ca43f19500a1c1735e0af28a7edd2273b0d8239698a6b0a42ff81::" providerId="AD" clId="Web-{947792C6-350E-848E-F54A-00FCD117E001}" dt="2021-02-25T00:55:14.948" v="1" actId="1076"/>
        <pc:sldMkLst>
          <pc:docMk/>
          <pc:sldMk cId="3848153096" sldId="310"/>
        </pc:sldMkLst>
        <pc:spChg chg="mod">
          <ac:chgData name="Guest User" userId="S::urn:spo:anon#fba5bad12d9ca43f19500a1c1735e0af28a7edd2273b0d8239698a6b0a42ff81::" providerId="AD" clId="Web-{947792C6-350E-848E-F54A-00FCD117E001}" dt="2021-02-25T00:55:14.948" v="1" actId="1076"/>
          <ac:spMkLst>
            <pc:docMk/>
            <pc:sldMk cId="3848153096" sldId="310"/>
            <ac:spMk id="2" creationId="{AF16BA2F-E4D0-4B3D-AAE2-1A3B9B51ABE2}"/>
          </ac:spMkLst>
        </pc:spChg>
      </pc:sldChg>
    </pc:docChg>
  </pc:docChgLst>
  <pc:docChgLst>
    <pc:chgData name="Serna Otalvaro, Samuel" userId="S::ssernaotalvaro@bridgew.edu::99448e36-e55b-4881-a623-ab46c052b2c6" providerId="AD" clId="Web-{DA9A1C05-093E-ADCD-9BAD-38CAE96E42D8}"/>
    <pc:docChg chg="addSld modSld">
      <pc:chgData name="Serna Otalvaro, Samuel" userId="S::ssernaotalvaro@bridgew.edu::99448e36-e55b-4881-a623-ab46c052b2c6" providerId="AD" clId="Web-{DA9A1C05-093E-ADCD-9BAD-38CAE96E42D8}" dt="2021-02-24T22:21:13.519" v="85" actId="20577"/>
      <pc:docMkLst>
        <pc:docMk/>
      </pc:docMkLst>
      <pc:sldChg chg="modSp">
        <pc:chgData name="Serna Otalvaro, Samuel" userId="S::ssernaotalvaro@bridgew.edu::99448e36-e55b-4881-a623-ab46c052b2c6" providerId="AD" clId="Web-{DA9A1C05-093E-ADCD-9BAD-38CAE96E42D8}" dt="2021-02-24T22:21:13.519" v="85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DA9A1C05-093E-ADCD-9BAD-38CAE96E42D8}" dt="2021-02-24T22:21:13.519" v="85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modSp">
        <pc:chgData name="Serna Otalvaro, Samuel" userId="S::ssernaotalvaro@bridgew.edu::99448e36-e55b-4881-a623-ab46c052b2c6" providerId="AD" clId="Web-{DA9A1C05-093E-ADCD-9BAD-38CAE96E42D8}" dt="2021-02-24T22:15:58.183" v="30" actId="20577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DA9A1C05-093E-ADCD-9BAD-38CAE96E42D8}" dt="2021-02-24T22:15:58.183" v="30" actId="20577"/>
          <ac:spMkLst>
            <pc:docMk/>
            <pc:sldMk cId="1211856076" sldId="311"/>
            <ac:spMk id="3" creationId="{B5F56607-092C-4CA0-925B-4B8940234F61}"/>
          </ac:spMkLst>
        </pc:spChg>
      </pc:sldChg>
      <pc:sldChg chg="modSp new">
        <pc:chgData name="Serna Otalvaro, Samuel" userId="S::ssernaotalvaro@bridgew.edu::99448e36-e55b-4881-a623-ab46c052b2c6" providerId="AD" clId="Web-{DA9A1C05-093E-ADCD-9BAD-38CAE96E42D8}" dt="2021-02-24T22:17:13.044" v="64" actId="20577"/>
        <pc:sldMkLst>
          <pc:docMk/>
          <pc:sldMk cId="84491092" sldId="486"/>
        </pc:sldMkLst>
        <pc:spChg chg="mod">
          <ac:chgData name="Serna Otalvaro, Samuel" userId="S::ssernaotalvaro@bridgew.edu::99448e36-e55b-4881-a623-ab46c052b2c6" providerId="AD" clId="Web-{DA9A1C05-093E-ADCD-9BAD-38CAE96E42D8}" dt="2021-02-24T22:16:40.824" v="33" actId="20577"/>
          <ac:spMkLst>
            <pc:docMk/>
            <pc:sldMk cId="84491092" sldId="486"/>
            <ac:spMk id="2" creationId="{79989991-2B3E-4BCA-970E-99619D21B4EF}"/>
          </ac:spMkLst>
        </pc:spChg>
        <pc:spChg chg="mod">
          <ac:chgData name="Serna Otalvaro, Samuel" userId="S::ssernaotalvaro@bridgew.edu::99448e36-e55b-4881-a623-ab46c052b2c6" providerId="AD" clId="Web-{DA9A1C05-093E-ADCD-9BAD-38CAE96E42D8}" dt="2021-02-24T22:17:13.044" v="64" actId="20577"/>
          <ac:spMkLst>
            <pc:docMk/>
            <pc:sldMk cId="84491092" sldId="486"/>
            <ac:spMk id="3" creationId="{3B739E96-CB5C-41AF-9F84-7809C86DC100}"/>
          </ac:spMkLst>
        </pc:spChg>
      </pc:sldChg>
    </pc:docChg>
  </pc:docChgLst>
  <pc:docChgLst>
    <pc:chgData name="Serna Otalvaro, Samuel" userId="S::ssernaotalvaro@bridgew.edu::99448e36-e55b-4881-a623-ab46c052b2c6" providerId="AD" clId="Web-{FEFBBD76-EEF9-34D0-861D-5CF03E89F1FE}"/>
    <pc:docChg chg="addSld delSld modSld">
      <pc:chgData name="Serna Otalvaro, Samuel" userId="S::ssernaotalvaro@bridgew.edu::99448e36-e55b-4881-a623-ab46c052b2c6" providerId="AD" clId="Web-{FEFBBD76-EEF9-34D0-861D-5CF03E89F1FE}" dt="2022-05-09T03:37:57.567" v="183" actId="20577"/>
      <pc:docMkLst>
        <pc:docMk/>
      </pc:docMkLst>
      <pc:sldChg chg="modSp">
        <pc:chgData name="Serna Otalvaro, Samuel" userId="S::ssernaotalvaro@bridgew.edu::99448e36-e55b-4881-a623-ab46c052b2c6" providerId="AD" clId="Web-{FEFBBD76-EEF9-34D0-861D-5CF03E89F1FE}" dt="2022-05-09T03:18:13.329" v="12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FEFBBD76-EEF9-34D0-861D-5CF03E89F1FE}" dt="2022-05-09T03:18:13.329" v="12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FEFBBD76-EEF9-34D0-861D-5CF03E89F1FE}" dt="2022-05-09T03:22:18.191" v="29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FEFBBD76-EEF9-34D0-861D-5CF03E89F1FE}" dt="2022-05-09T03:12:31.238" v="7" actId="20577"/>
          <ac:spMkLst>
            <pc:docMk/>
            <pc:sldMk cId="3848153096" sldId="310"/>
            <ac:spMk id="2" creationId="{AF16BA2F-E4D0-4B3D-AAE2-1A3B9B51ABE2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2:18.191" v="29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addSp delSp modSp mod setBg">
        <pc:chgData name="Serna Otalvaro, Samuel" userId="S::ssernaotalvaro@bridgew.edu::99448e36-e55b-4881-a623-ab46c052b2c6" providerId="AD" clId="Web-{FEFBBD76-EEF9-34D0-861D-5CF03E89F1FE}" dt="2022-05-09T03:26:11.011" v="59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2" creationId="{CC133B53-7821-4943-B02A-39BFD2BE266A}"/>
          </ac:spMkLst>
        </pc:spChg>
        <pc:spChg chg="mod or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3" creationId="{B5F56607-092C-4CA0-925B-4B8940234F61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4" creationId="{CEF495F2-2FA1-4B41-8715-F871426D1BE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5" creationId="{49298405-22F2-4B48-A698-7476C94F529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6" creationId="{916EB939-4B73-4A23-A752-76567963DE78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5" creationId="{72B886CF-D3D5-4CDE-A0D0-35994223D8D7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7" creationId="{03B11EC1-35A9-4B20-B90A-8CE5E0937BD5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9" creationId="{3ED4DDBF-257C-4116-AECA-9F2940B66D6F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3:05.098" v="50"/>
          <ac:picMkLst>
            <pc:docMk/>
            <pc:sldMk cId="1211856076" sldId="311"/>
            <ac:picMk id="7" creationId="{3CA01F6E-AC58-C846-D823-93A19D4865C0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8" creationId="{DE8DDA03-95BF-EB91-A4BB-AD4E9251EBC6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9" creationId="{9DC72B6A-F239-3DA1-C8B3-F4E8662A28C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10" creationId="{25BB3165-8888-38CE-BF07-E6096224999E}"/>
          </ac:picMkLst>
        </pc:picChg>
      </pc:sldChg>
      <pc:sldChg chg="addSp delSp modSp">
        <pc:chgData name="Serna Otalvaro, Samuel" userId="S::ssernaotalvaro@bridgew.edu::99448e36-e55b-4881-a623-ab46c052b2c6" providerId="AD" clId="Web-{FEFBBD76-EEF9-34D0-861D-5CF03E89F1FE}" dt="2022-05-09T03:33:14.635" v="86" actId="1076"/>
        <pc:sldMkLst>
          <pc:docMk/>
          <pc:sldMk cId="2066970917" sldId="487"/>
        </pc:sldMkLst>
        <pc:spChg chg="del">
          <ac:chgData name="Serna Otalvaro, Samuel" userId="S::ssernaotalvaro@bridgew.edu::99448e36-e55b-4881-a623-ab46c052b2c6" providerId="AD" clId="Web-{FEFBBD76-EEF9-34D0-861D-5CF03E89F1FE}" dt="2022-05-09T03:29:37.237" v="77"/>
          <ac:spMkLst>
            <pc:docMk/>
            <pc:sldMk cId="2066970917" sldId="487"/>
            <ac:spMk id="8" creationId="{FA40D6AE-101C-D261-7B51-1CCAE32DDCA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6"/>
          <ac:spMkLst>
            <pc:docMk/>
            <pc:sldMk cId="2066970917" sldId="487"/>
            <ac:spMk id="9" creationId="{83C16AC1-BCEB-67EC-786A-DDAB9D6BFB9E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5"/>
          <ac:spMkLst>
            <pc:docMk/>
            <pc:sldMk cId="2066970917" sldId="487"/>
            <ac:spMk id="10" creationId="{EF1A6579-19F9-F0B1-9FCF-E77F2F8360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4"/>
          <ac:spMkLst>
            <pc:docMk/>
            <pc:sldMk cId="2066970917" sldId="487"/>
            <ac:spMk id="11" creationId="{4C727516-25E2-CFF0-E34A-36897C9770A8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3"/>
          <ac:spMkLst>
            <pc:docMk/>
            <pc:sldMk cId="2066970917" sldId="487"/>
            <ac:spMk id="12" creationId="{947D4F89-8DAD-FD64-4186-B42303179DED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2"/>
          <ac:spMkLst>
            <pc:docMk/>
            <pc:sldMk cId="2066970917" sldId="487"/>
            <ac:spMk id="13" creationId="{03C174FC-65E1-9DB2-0A04-0108F73960D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1"/>
          <ac:spMkLst>
            <pc:docMk/>
            <pc:sldMk cId="2066970917" sldId="487"/>
            <ac:spMk id="14" creationId="{077CED51-6357-CF18-12A7-34F8E43A4952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0"/>
          <ac:spMkLst>
            <pc:docMk/>
            <pc:sldMk cId="2066970917" sldId="487"/>
            <ac:spMk id="15" creationId="{114B3EA5-F322-1546-06A6-1D2BBC8B16FA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9"/>
          <ac:spMkLst>
            <pc:docMk/>
            <pc:sldMk cId="2066970917" sldId="487"/>
            <ac:spMk id="16" creationId="{4AC6A859-7932-E387-2104-73419D92F12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8"/>
          <ac:spMkLst>
            <pc:docMk/>
            <pc:sldMk cId="2066970917" sldId="487"/>
            <ac:spMk id="17" creationId="{99C0FF57-B92C-3182-2948-67E7349A4B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7"/>
          <ac:spMkLst>
            <pc:docMk/>
            <pc:sldMk cId="2066970917" sldId="487"/>
            <ac:spMk id="18" creationId="{9D98F883-C159-EFF6-921B-23B9328AC4EA}"/>
          </ac:spMkLst>
        </pc:spChg>
        <pc:spChg chg="add del mod">
          <ac:chgData name="Serna Otalvaro, Samuel" userId="S::ssernaotalvaro@bridgew.edu::99448e36-e55b-4881-a623-ab46c052b2c6" providerId="AD" clId="Web-{FEFBBD76-EEF9-34D0-861D-5CF03E89F1FE}" dt="2022-05-09T03:30:18.707" v="78"/>
          <ac:spMkLst>
            <pc:docMk/>
            <pc:sldMk cId="2066970917" sldId="487"/>
            <ac:spMk id="19" creationId="{521BF441-E0AC-6417-5F8D-9F4943D42209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9:28.971" v="62"/>
          <ac:picMkLst>
            <pc:docMk/>
            <pc:sldMk cId="2066970917" sldId="487"/>
            <ac:picMk id="7" creationId="{2536259B-CEBD-05C4-719D-D8B4A96D473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30:21.770" v="79" actId="1076"/>
          <ac:picMkLst>
            <pc:docMk/>
            <pc:sldMk cId="2066970917" sldId="487"/>
            <ac:picMk id="21" creationId="{CB5C621F-BD6B-EF31-11E3-72D1CF6C0BED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5.978" v="83" actId="1076"/>
          <ac:picMkLst>
            <pc:docMk/>
            <pc:sldMk cId="2066970917" sldId="487"/>
            <ac:picMk id="25" creationId="{51BBBCA3-31D5-5281-7D6E-8908253DDE32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7.712" v="84" actId="1076"/>
          <ac:picMkLst>
            <pc:docMk/>
            <pc:sldMk cId="2066970917" sldId="487"/>
            <ac:picMk id="26" creationId="{45C96990-7374-578B-A9E3-C47C04EE45A9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3:14.635" v="86" actId="1076"/>
          <ac:picMkLst>
            <pc:docMk/>
            <pc:sldMk cId="2066970917" sldId="487"/>
            <ac:picMk id="27" creationId="{72FDBFE3-574B-12A4-5ED0-DBE1F9707456}"/>
          </ac:picMkLst>
        </pc:picChg>
        <pc:cxnChg chg="del">
          <ac:chgData name="Serna Otalvaro, Samuel" userId="S::ssernaotalvaro@bridgew.edu::99448e36-e55b-4881-a623-ab46c052b2c6" providerId="AD" clId="Web-{FEFBBD76-EEF9-34D0-861D-5CF03E89F1FE}" dt="2022-05-09T03:29:37.237" v="66"/>
          <ac:cxnSpMkLst>
            <pc:docMk/>
            <pc:sldMk cId="2066970917" sldId="487"/>
            <ac:cxnSpMk id="20" creationId="{4B1DC734-23A6-1344-3ACB-5ADDE68F2E6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5"/>
          <ac:cxnSpMkLst>
            <pc:docMk/>
            <pc:sldMk cId="2066970917" sldId="487"/>
            <ac:cxnSpMk id="22" creationId="{9B3D8367-44E3-BF5F-7FD1-2CC30075C2FE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4"/>
          <ac:cxnSpMkLst>
            <pc:docMk/>
            <pc:sldMk cId="2066970917" sldId="487"/>
            <ac:cxnSpMk id="23" creationId="{28FA603C-5CA2-1271-E78A-FCBA33CBAC7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3"/>
          <ac:cxnSpMkLst>
            <pc:docMk/>
            <pc:sldMk cId="2066970917" sldId="487"/>
            <ac:cxnSpMk id="24" creationId="{F61E3E45-B7FB-0FED-959E-E29F45DB9169}"/>
          </ac:cxnSpMkLst>
        </pc:cxnChg>
      </pc:sldChg>
      <pc:sldChg chg="del">
        <pc:chgData name="Serna Otalvaro, Samuel" userId="S::ssernaotalvaro@bridgew.edu::99448e36-e55b-4881-a623-ab46c052b2c6" providerId="AD" clId="Web-{FEFBBD76-EEF9-34D0-861D-5CF03E89F1FE}" dt="2022-05-09T03:29:23.611" v="61"/>
        <pc:sldMkLst>
          <pc:docMk/>
          <pc:sldMk cId="893615509" sldId="488"/>
        </pc:sldMkLst>
      </pc:sldChg>
      <pc:sldChg chg="add">
        <pc:chgData name="Serna Otalvaro, Samuel" userId="S::ssernaotalvaro@bridgew.edu::99448e36-e55b-4881-a623-ab46c052b2c6" providerId="AD" clId="Web-{FEFBBD76-EEF9-34D0-861D-5CF03E89F1FE}" dt="2022-05-09T03:29:20.846" v="60"/>
        <pc:sldMkLst>
          <pc:docMk/>
          <pc:sldMk cId="1795599813" sldId="489"/>
        </pc:sldMkLst>
      </pc:sldChg>
      <pc:sldChg chg="modSp new">
        <pc:chgData name="Serna Otalvaro, Samuel" userId="S::ssernaotalvaro@bridgew.edu::99448e36-e55b-4881-a623-ab46c052b2c6" providerId="AD" clId="Web-{FEFBBD76-EEF9-34D0-861D-5CF03E89F1FE}" dt="2022-05-09T03:37:57.567" v="183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FEFBBD76-EEF9-34D0-861D-5CF03E89F1FE}" dt="2022-05-09T03:36:26.204" v="89" actId="20577"/>
          <ac:spMkLst>
            <pc:docMk/>
            <pc:sldMk cId="758055360" sldId="490"/>
            <ac:spMk id="2" creationId="{E557C0E5-308E-64B2-468F-1E8A6772DAC7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37:57.567" v="183" actId="20577"/>
          <ac:spMkLst>
            <pc:docMk/>
            <pc:sldMk cId="758055360" sldId="490"/>
            <ac:spMk id="3" creationId="{3FB4A205-67A2-A572-A2B5-23EA7A6827CA}"/>
          </ac:spMkLst>
        </pc:spChg>
      </pc:sldChg>
    </pc:docChg>
  </pc:docChgLst>
  <pc:docChgLst>
    <pc:chgData name="Guest User" userId="S::urn:spo:anon#fba5bad12d9ca43f19500a1c1735e0af28a7edd2273b0d8239698a6b0a42ff81::" providerId="AD" clId="Web-{805F6476-9FE1-4B38-8366-7383A709CB07}"/>
    <pc:docChg chg="modSld">
      <pc:chgData name="Guest User" userId="S::urn:spo:anon#fba5bad12d9ca43f19500a1c1735e0af28a7edd2273b0d8239698a6b0a42ff81::" providerId="AD" clId="Web-{805F6476-9FE1-4B38-8366-7383A709CB07}" dt="2021-02-24T22:53:28.463" v="2" actId="20577"/>
      <pc:docMkLst>
        <pc:docMk/>
      </pc:docMkLst>
      <pc:sldChg chg="modSp">
        <pc:chgData name="Guest User" userId="S::urn:spo:anon#fba5bad12d9ca43f19500a1c1735e0af28a7edd2273b0d8239698a6b0a42ff81::" providerId="AD" clId="Web-{805F6476-9FE1-4B38-8366-7383A709CB07}" dt="2021-02-24T22:53:28.463" v="2" actId="20577"/>
        <pc:sldMkLst>
          <pc:docMk/>
          <pc:sldMk cId="3650181575" sldId="309"/>
        </pc:sldMkLst>
        <pc:spChg chg="mod">
          <ac:chgData name="Guest User" userId="S::urn:spo:anon#fba5bad12d9ca43f19500a1c1735e0af28a7edd2273b0d8239698a6b0a42ff81::" providerId="AD" clId="Web-{805F6476-9FE1-4B38-8366-7383A709CB07}" dt="2021-02-24T22:53:28.463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clId="Web-{43546959-D1A2-8A50-EC08-4AD6ADC460BD}"/>
    <pc:docChg chg="modSld">
      <pc:chgData name="" userId="" providerId="" clId="Web-{43546959-D1A2-8A50-EC08-4AD6ADC460BD}" dt="2022-05-08T22:22:54.823" v="0" actId="20577"/>
      <pc:docMkLst>
        <pc:docMk/>
      </pc:docMkLst>
      <pc:sldChg chg="modSp">
        <pc:chgData name="" userId="" providerId="" clId="Web-{43546959-D1A2-8A50-EC08-4AD6ADC460BD}" dt="2022-05-08T22:22:54.823" v="0" actId="20577"/>
        <pc:sldMkLst>
          <pc:docMk/>
          <pc:sldMk cId="3650181575" sldId="309"/>
        </pc:sldMkLst>
        <pc:spChg chg="mod">
          <ac:chgData name="" userId="" providerId="" clId="Web-{43546959-D1A2-8A50-EC08-4AD6ADC460BD}" dt="2022-05-08T22:22:54.823" v="0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75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0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0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6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45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62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8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1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77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48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3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orlabs.com/thorproduct.cfm?partnumber=TR2" TargetMode="External"/><Relationship Id="rId3" Type="http://schemas.openxmlformats.org/officeDocument/2006/relationships/hyperlink" Target="https://www.thorlabs.com/thorproduct.cfm?partnumber=CPS11K" TargetMode="External"/><Relationship Id="rId7" Type="http://schemas.openxmlformats.org/officeDocument/2006/relationships/hyperlink" Target="https://www.thorlabs.com/thorproduct.cfm?partnumber=PH2#ad-image-0" TargetMode="External"/><Relationship Id="rId12" Type="http://schemas.openxmlformats.org/officeDocument/2006/relationships/image" Target="../media/image3.png"/><Relationship Id="rId2" Type="http://schemas.openxmlformats.org/officeDocument/2006/relationships/hyperlink" Target="https://www.thorlabs.com/thorproduct.cfm?partnumber=LG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orlabs.com/thorproduct.cfm?partnumber=LMR1#ad-image-0" TargetMode="External"/><Relationship Id="rId11" Type="http://schemas.openxmlformats.org/officeDocument/2006/relationships/hyperlink" Target="https://www.thorlabs.com/thorproduct.cfm?partnumber=EDU-VS1" TargetMode="External"/><Relationship Id="rId5" Type="http://schemas.openxmlformats.org/officeDocument/2006/relationships/hyperlink" Target="https://www.thorlabs.com/NewGroupPage9.cfm?ObjectGroup_ID=6276" TargetMode="External"/><Relationship Id="rId10" Type="http://schemas.openxmlformats.org/officeDocument/2006/relationships/hyperlink" Target="https://www.thorlabs.com/thorproduct.cfm?partnumber=PM16-130" TargetMode="External"/><Relationship Id="rId4" Type="http://schemas.openxmlformats.org/officeDocument/2006/relationships/hyperlink" Target="https://www.thorlabs.com/thorproduct.cfm?partnumber=CPS635R" TargetMode="External"/><Relationship Id="rId9" Type="http://schemas.openxmlformats.org/officeDocument/2006/relationships/hyperlink" Target="https://www.thorlabs.com/thorproduct.cfm?partnumber=ID2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csclassroom.com/Physics-Interactives/Refraction-and-Lenses/Optics-Bench/Optics-Bench-Refraction-Interactive" TargetMode="External"/><Relationship Id="rId2" Type="http://schemas.openxmlformats.org/officeDocument/2006/relationships/hyperlink" Target="https://ricktu288.github.io/ray-optic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rmAutofit fontScale="90000"/>
          </a:bodyPr>
          <a:lstStyle/>
          <a:p>
            <a:pPr algn="l"/>
            <a:br>
              <a:rPr lang="fr-FR" sz="6600" dirty="0"/>
            </a:br>
            <a:r>
              <a:rPr lang="fr-FR" sz="6600" dirty="0"/>
              <a:t>Second </a:t>
            </a:r>
            <a:r>
              <a:rPr lang="fr-FR" sz="6600" dirty="0" err="1"/>
              <a:t>Lab</a:t>
            </a:r>
            <a:r>
              <a:rPr lang="fr-FR" sz="6600" dirty="0"/>
              <a:t> report</a:t>
            </a:r>
            <a:br>
              <a:rPr lang="fr-FR" sz="6600" dirty="0"/>
            </a:br>
            <a:r>
              <a:rPr lang="fr-FR" sz="6600" dirty="0" err="1"/>
              <a:t>Lenses</a:t>
            </a:r>
            <a:br>
              <a:rPr lang="fr-FR" sz="6600" dirty="0"/>
            </a:br>
            <a:r>
              <a:rPr lang="fr-FR" sz="6600" dirty="0"/>
              <a:t>PHOE-160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Math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517-6813-4837-96BD-AB170E8C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/>
              <a:t>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2C79-D619-4663-9BE4-4A1B3244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139"/>
            <a:ext cx="10515600" cy="34238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 algn="just"/>
            <a:r>
              <a:rPr lang="en-US" sz="4200" dirty="0"/>
              <a:t>Group A1: </a:t>
            </a:r>
            <a:endParaRPr lang="en-US"/>
          </a:p>
          <a:p>
            <a:pPr lvl="1" algn="just"/>
            <a:r>
              <a:rPr lang="en-US" sz="4200" dirty="0"/>
              <a:t>Group A2: </a:t>
            </a:r>
            <a:endParaRPr lang="en-US">
              <a:cs typeface="Calibri"/>
            </a:endParaRPr>
          </a:p>
          <a:p>
            <a:pPr lvl="1" algn="just"/>
            <a:r>
              <a:rPr lang="en-US" sz="4200" dirty="0"/>
              <a:t>Group B1: </a:t>
            </a:r>
            <a:endParaRPr lang="en-US" sz="4200" dirty="0">
              <a:cs typeface="Calibri"/>
            </a:endParaRPr>
          </a:p>
          <a:p>
            <a:pPr lvl="1" algn="just"/>
            <a:r>
              <a:rPr lang="en-US" sz="4200" dirty="0"/>
              <a:t>Group B2:  </a:t>
            </a:r>
          </a:p>
          <a:p>
            <a:endParaRPr lang="en-US" sz="4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168-0926-4975-B873-1A9FD3C3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1162F-6C1C-4C52-B0F2-996195A8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B0AC3-6B80-489D-88FB-548EE2457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88419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89991-2B3E-4BCA-970E-99619D21B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Calibri Light"/>
              </a:rPr>
              <a:t>Certificates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739E96-CB5C-41AF-9F84-7809C86DC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>
                <a:cs typeface="Calibri"/>
              </a:rPr>
              <a:t>Upload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BSU </a:t>
            </a:r>
            <a:r>
              <a:rPr lang="fr-FR" err="1">
                <a:cs typeface="Calibri"/>
              </a:rPr>
              <a:t>certificate</a:t>
            </a:r>
            <a:r>
              <a:rPr lang="fr-FR">
                <a:cs typeface="Calibri"/>
              </a:rPr>
              <a:t> to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Folder ASAP</a:t>
            </a:r>
          </a:p>
          <a:p>
            <a:r>
              <a:rPr lang="fr-FR" err="1">
                <a:cs typeface="Calibri"/>
              </a:rPr>
              <a:t>Upload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your</a:t>
            </a:r>
            <a:r>
              <a:rPr lang="fr-FR">
                <a:cs typeface="Calibri"/>
              </a:rPr>
              <a:t> OSHA </a:t>
            </a:r>
            <a:r>
              <a:rPr lang="fr-FR" err="1">
                <a:cs typeface="Calibri"/>
              </a:rPr>
              <a:t>certificate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before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next</a:t>
            </a:r>
            <a:r>
              <a:rPr lang="fr-FR">
                <a:cs typeface="Calibri"/>
              </a:rPr>
              <a:t> </a:t>
            </a:r>
            <a:r>
              <a:rPr lang="fr-FR" err="1">
                <a:cs typeface="Calibri"/>
              </a:rPr>
              <a:t>week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5415F6-5D20-4165-83DB-DBD51317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62252F-6204-4983-A53E-CC2D6E124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3E2506-7FCE-4628-9ACF-2423BDB3D6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6BA2F-E4D0-4B3D-AAE2-1A3B9B51A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045" y="315657"/>
            <a:ext cx="9662652" cy="1325563"/>
          </a:xfrm>
        </p:spPr>
        <p:txBody>
          <a:bodyPr/>
          <a:lstStyle/>
          <a:p>
            <a:r>
              <a:rPr lang="fr-FR" dirty="0"/>
              <a:t>Instructions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7C107-7672-4287-824B-A943776E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material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objective?</a:t>
            </a:r>
          </a:p>
          <a:p>
            <a:r>
              <a:rPr lang="fr-FR" dirty="0" err="1"/>
              <a:t>Safety</a:t>
            </a:r>
            <a:r>
              <a:rPr lang="fr-FR" dirty="0"/>
              <a:t> first!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Check the </a:t>
            </a:r>
            <a:r>
              <a:rPr lang="fr-FR" dirty="0" err="1"/>
              <a:t>emission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of the </a:t>
            </a:r>
            <a:r>
              <a:rPr lang="fr-FR" dirty="0" err="1"/>
              <a:t>red</a:t>
            </a:r>
            <a:r>
              <a:rPr lang="fr-FR" dirty="0"/>
              <a:t> laser (the laser </a:t>
            </a:r>
            <a:r>
              <a:rPr lang="fr-FR" dirty="0" err="1"/>
              <a:t>emitting</a:t>
            </a:r>
            <a:r>
              <a:rPr lang="fr-FR" dirty="0"/>
              <a:t> </a:t>
            </a:r>
            <a:r>
              <a:rPr lang="fr-FR" dirty="0" err="1"/>
              <a:t>red</a:t>
            </a:r>
            <a:r>
              <a:rPr lang="fr-FR" dirty="0"/>
              <a:t> photons) and the googles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use (</a:t>
            </a:r>
            <a:r>
              <a:rPr lang="fr-FR" dirty="0" err="1"/>
              <a:t>Hint</a:t>
            </a:r>
            <a:r>
              <a:rPr lang="fr-FR" dirty="0"/>
              <a:t>: </a:t>
            </a:r>
            <a:r>
              <a:rPr lang="fr-FR" dirty="0" err="1"/>
              <a:t>Why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>
                <a:hlinkClick r:id="rId2"/>
              </a:rPr>
              <a:t>LG4</a:t>
            </a:r>
            <a:r>
              <a:rPr lang="fr-FR" dirty="0"/>
              <a:t>?)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Use plots</a:t>
            </a:r>
            <a:endParaRPr lang="fr-FR" dirty="0">
              <a:cs typeface="Calibri"/>
            </a:endParaRPr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: </a:t>
            </a:r>
            <a:endParaRPr lang="fr-FR" dirty="0">
              <a:cs typeface="Calibri"/>
            </a:endParaRPr>
          </a:p>
          <a:p>
            <a:pPr lvl="1" fontAlgn="base"/>
            <a:r>
              <a:rPr lang="en-US" dirty="0"/>
              <a:t>(Mounted) Source -  </a:t>
            </a:r>
            <a:r>
              <a:rPr lang="en-US" dirty="0">
                <a:hlinkClick r:id="rId3"/>
              </a:rPr>
              <a:t>CPS11K</a:t>
            </a:r>
            <a:endParaRPr lang="en-US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Source : </a:t>
            </a:r>
            <a:r>
              <a:rPr lang="en-US" dirty="0">
                <a:cs typeface="Calibri"/>
                <a:hlinkClick r:id="rId4"/>
              </a:rPr>
              <a:t>CPS635R</a:t>
            </a:r>
            <a:endParaRPr lang="en-US"/>
          </a:p>
          <a:p>
            <a:pPr lvl="1" fontAlgn="base"/>
            <a:r>
              <a:rPr lang="en-US" dirty="0">
                <a:hlinkClick r:id="rId5"/>
              </a:rPr>
              <a:t>Lenses</a:t>
            </a:r>
            <a:r>
              <a:rPr lang="en-US" dirty="0"/>
              <a:t> 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Mechanical mounts for the lenses – </a:t>
            </a:r>
            <a:r>
              <a:rPr lang="en-US" dirty="0">
                <a:hlinkClick r:id="rId6"/>
              </a:rPr>
              <a:t>LMR1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Post holders – </a:t>
            </a:r>
            <a:r>
              <a:rPr lang="en-US" dirty="0">
                <a:hlinkClick r:id="rId7"/>
              </a:rPr>
              <a:t>PH2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TR2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Irises (if it is the case) or find a way to reference your height - </a:t>
            </a:r>
            <a:r>
              <a:rPr lang="en-US" dirty="0">
                <a:hlinkClick r:id="rId9"/>
              </a:rPr>
              <a:t>ID20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 lvl="1" fontAlgn="base"/>
            <a:r>
              <a:rPr lang="en-US" dirty="0"/>
              <a:t>Photodetector (PD) – </a:t>
            </a:r>
            <a:r>
              <a:rPr lang="en-US" dirty="0">
                <a:hlinkClick r:id="rId10"/>
              </a:rPr>
              <a:t>PM16-130</a:t>
            </a:r>
            <a:r>
              <a:rPr lang="en-US" dirty="0"/>
              <a:t>  </a:t>
            </a:r>
            <a:endParaRPr lang="en-US" dirty="0">
              <a:cs typeface="Calibri" panose="020F0502020204030204"/>
            </a:endParaRPr>
          </a:p>
          <a:p>
            <a:pPr lvl="1"/>
            <a:r>
              <a:rPr lang="en-US" dirty="0">
                <a:cs typeface="Calibri" panose="020F0502020204030204"/>
              </a:rPr>
              <a:t>To block the beam – </a:t>
            </a:r>
            <a:r>
              <a:rPr lang="en-US" dirty="0">
                <a:cs typeface="Calibri" panose="020F0502020204030204"/>
                <a:hlinkClick r:id="rId11"/>
              </a:rPr>
              <a:t>EDU-VS1</a:t>
            </a:r>
          </a:p>
          <a:p>
            <a:pPr lvl="1"/>
            <a:endParaRPr lang="en-US">
              <a:cs typeface="Calibri" panose="020F0502020204030204"/>
            </a:endParaRPr>
          </a:p>
          <a:p>
            <a:pPr lvl="1"/>
            <a:endParaRPr lang="fr-FR">
              <a:cs typeface="Calibri" panose="020F0502020204030204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AFAB95-29C7-473C-85EF-261D39B9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0AACC2-ABF2-49D6-B302-F0398496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ADEE0A-5735-400C-A808-87CB1BFA0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044E44DA-BE99-EC00-2BCB-5891F1597B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21775" y="2870200"/>
            <a:ext cx="2124075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5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Procedure</a:t>
            </a:r>
            <a:endParaRPr lang="en-US" dirty="0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 dirty="0"/>
              <a:t>Use a convergent lens and measure the power at different distances in the optical axis. Describe ALL your procedures in your OneDrive Lab Notebook. </a:t>
            </a:r>
            <a:endParaRPr lang="fr-FR" dirty="0"/>
          </a:p>
          <a:p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Wear Gloves!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Spring 2021 – </a:t>
            </a:r>
            <a:r>
              <a:rPr lang="fr-FR" dirty="0" err="1"/>
              <a:t>Optics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DE8DDA03-95BF-EB91-A4BB-AD4E9251E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350" y="2908698"/>
            <a:ext cx="1447800" cy="3076575"/>
          </a:xfrm>
          <a:prstGeom prst="rect">
            <a:avLst/>
          </a:prstGeom>
        </p:spPr>
      </p:pic>
      <p:pic>
        <p:nvPicPr>
          <p:cNvPr id="9" name="Picture 9" descr="A picture containing ground&#10;&#10;Description automatically generated">
            <a:extLst>
              <a:ext uri="{FF2B5EF4-FFF2-40B4-BE49-F238E27FC236}">
                <a16:creationId xmlns:a16="http://schemas.microsoft.com/office/drawing/2014/main" id="{9DC72B6A-F239-3DA1-C8B3-F4E8662A2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450" y="3157538"/>
            <a:ext cx="1276350" cy="2590800"/>
          </a:xfrm>
          <a:prstGeom prst="rect">
            <a:avLst/>
          </a:prstGeom>
        </p:spPr>
      </p:pic>
      <p:pic>
        <p:nvPicPr>
          <p:cNvPr id="10" name="Picture 10" descr="A picture containing ground, outdoor, parking&#10;&#10;Description automatically generated">
            <a:extLst>
              <a:ext uri="{FF2B5EF4-FFF2-40B4-BE49-F238E27FC236}">
                <a16:creationId xmlns:a16="http://schemas.microsoft.com/office/drawing/2014/main" id="{25BB3165-8888-38CE-BF07-E60962249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8575" y="2673350"/>
            <a:ext cx="146685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E066-A0A9-C7ED-CAED-409260C6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FD3F-6FFC-EAAB-36CF-2A9ED046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6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10592-627F-CF6A-43C2-9EEDD7729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9A762-9579-4283-413F-E3C20E830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pic>
        <p:nvPicPr>
          <p:cNvPr id="21" name="Picture 24" descr="A picture containing indoor, office&#10;&#10;Description automatically generated">
            <a:extLst>
              <a:ext uri="{FF2B5EF4-FFF2-40B4-BE49-F238E27FC236}">
                <a16:creationId xmlns:a16="http://schemas.microsoft.com/office/drawing/2014/main" id="{CB5C621F-BD6B-EF31-11E3-72D1CF6C0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2942" y="1643063"/>
            <a:ext cx="3260115" cy="4351338"/>
          </a:xfrm>
        </p:spPr>
      </p:pic>
      <p:pic>
        <p:nvPicPr>
          <p:cNvPr id="25" name="Picture 25" descr="A picture containing indoor&#10;&#10;Description automatically generated">
            <a:extLst>
              <a:ext uri="{FF2B5EF4-FFF2-40B4-BE49-F238E27FC236}">
                <a16:creationId xmlns:a16="http://schemas.microsoft.com/office/drawing/2014/main" id="{51BBBCA3-31D5-5281-7D6E-8908253DD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0" y="1933825"/>
            <a:ext cx="2743200" cy="3625349"/>
          </a:xfrm>
          <a:prstGeom prst="rect">
            <a:avLst/>
          </a:prstGeom>
        </p:spPr>
      </p:pic>
      <p:pic>
        <p:nvPicPr>
          <p:cNvPr id="26" name="Picture 26" descr="A picture containing indoor&#10;&#10;Description automatically generated">
            <a:extLst>
              <a:ext uri="{FF2B5EF4-FFF2-40B4-BE49-F238E27FC236}">
                <a16:creationId xmlns:a16="http://schemas.microsoft.com/office/drawing/2014/main" id="{45C96990-7374-578B-A9E3-C47C04EE4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504661"/>
            <a:ext cx="2743200" cy="2419678"/>
          </a:xfrm>
          <a:prstGeom prst="rect">
            <a:avLst/>
          </a:prstGeom>
        </p:spPr>
      </p:pic>
      <p:pic>
        <p:nvPicPr>
          <p:cNvPr id="27" name="Picture 27" descr="A picture containing text, indoor, computer, wall&#10;&#10;Description automatically generated">
            <a:extLst>
              <a:ext uri="{FF2B5EF4-FFF2-40B4-BE49-F238E27FC236}">
                <a16:creationId xmlns:a16="http://schemas.microsoft.com/office/drawing/2014/main" id="{72FDBFE3-574B-12A4-5ED0-DBE1F97074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6900" y="3746500"/>
            <a:ext cx="27432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7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C0E5-308E-64B2-468F-1E8A6772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Procedure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4A205-67A2-A572-A2B5-23EA7A682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Measure the optical power with the </a:t>
            </a:r>
            <a:r>
              <a:rPr lang="en-US" dirty="0" err="1">
                <a:cs typeface="Calibri"/>
              </a:rPr>
              <a:t>powermeter</a:t>
            </a:r>
            <a:r>
              <a:rPr lang="en-US" dirty="0">
                <a:cs typeface="Calibri"/>
              </a:rPr>
              <a:t> and inspect the beam size with the screen and your cellphone camera.</a:t>
            </a:r>
          </a:p>
          <a:p>
            <a:r>
              <a:rPr lang="en-US" dirty="0">
                <a:cs typeface="Calibri"/>
              </a:rPr>
              <a:t>Measure 15 points, 1 every cm. Remember to consider the focal distance.</a:t>
            </a:r>
          </a:p>
          <a:p>
            <a:r>
              <a:rPr lang="en-US" dirty="0">
                <a:cs typeface="Calibri"/>
              </a:rPr>
              <a:t>Describe the spot and the power and explain the results using the theory of lenses.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9F71D-C80B-1D88-5810-66CC3707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7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CC7E5-BDDE-1D63-0648-336D7AE2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43D7-6D8C-C82F-5C7A-C2904C798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05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E67F4-6835-4154-AA2A-A684E81A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359B-FE04-4F80-AE2C-90A5CC978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hlinkClick r:id="rId2"/>
              </a:rPr>
              <a:t>https://ricktu288.github.io/ray-optics/</a:t>
            </a:r>
            <a:endParaRPr lang="en-US" dirty="0"/>
          </a:p>
          <a:p>
            <a:r>
              <a:rPr lang="en-US" dirty="0">
                <a:latin typeface="Calibri"/>
                <a:cs typeface="Calibri"/>
                <a:hlinkClick r:id="rId3"/>
              </a:rPr>
              <a:t>https://www.physicsclassroom.com/Physics-Interactives/Refraction-and-Lenses/Optics-Bench/Optics-Bench-Refraction-Interactive</a:t>
            </a:r>
            <a:r>
              <a:rPr lang="en-US" dirty="0">
                <a:latin typeface="Calibri"/>
                <a:cs typeface="Calibri"/>
              </a:rPr>
              <a:t> 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F01F3-D12D-43C5-85A8-F36812AE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8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33F29-F0D9-43F9-93FF-254F8520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58699-1F39-4847-8D95-CDFD275BF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17955998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 Second Lab report Lenses PHOE-160</vt:lpstr>
      <vt:lpstr>Groups</vt:lpstr>
      <vt:lpstr>Certificates</vt:lpstr>
      <vt:lpstr>Instructions</vt:lpstr>
      <vt:lpstr>Procedure</vt:lpstr>
      <vt:lpstr>Set-up</vt:lpstr>
      <vt:lpstr>Procedure</vt:lpstr>
      <vt:lpstr>Additional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 Lab report Optics PHOE-160</dc:title>
  <dc:creator>Samuel</dc:creator>
  <cp:revision>137</cp:revision>
  <dcterms:created xsi:type="dcterms:W3CDTF">2021-02-24T21:32:06Z</dcterms:created>
  <dcterms:modified xsi:type="dcterms:W3CDTF">2022-05-09T03:38:01Z</dcterms:modified>
</cp:coreProperties>
</file>