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av" ContentType="audio/x-wav"/>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7"/>
  </p:notesMasterIdLst>
  <p:sldIdLst>
    <p:sldId id="309" r:id="rId2"/>
    <p:sldId id="488" r:id="rId3"/>
    <p:sldId id="310" r:id="rId4"/>
    <p:sldId id="311" r:id="rId5"/>
    <p:sldId id="257" r:id="rId6"/>
    <p:sldId id="258" r:id="rId7"/>
    <p:sldId id="589" r:id="rId8"/>
    <p:sldId id="590" r:id="rId9"/>
    <p:sldId id="259" r:id="rId10"/>
    <p:sldId id="587" r:id="rId11"/>
    <p:sldId id="588" r:id="rId12"/>
    <p:sldId id="262" r:id="rId13"/>
    <p:sldId id="263" r:id="rId14"/>
    <p:sldId id="489" r:id="rId15"/>
    <p:sldId id="591" r:id="rId16"/>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7EBB3A8-3396-FD14-CDB2-FD194A5683CB}" v="50" dt="2022-05-09T01:23:44.443"/>
    <p1510:client id="{71271BD6-6D1D-9CD0-C418-50D74D5D1BE1}" v="8" dt="2021-03-10T23:53:49.374"/>
    <p1510:client id="{8806B39F-9017-B000-B39C-E102C09A13B6}" v="20" dt="2021-03-10T23:22:17.82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erna Otalvaro, Samuel" userId="S::ssernaotalvaro@bridgew.edu::99448e36-e55b-4881-a623-ab46c052b2c6" providerId="AD" clId="Web-{8806B39F-9017-B000-B39C-E102C09A13B6}"/>
    <pc:docChg chg="addSld modSld">
      <pc:chgData name="Serna Otalvaro, Samuel" userId="S::ssernaotalvaro@bridgew.edu::99448e36-e55b-4881-a623-ab46c052b2c6" providerId="AD" clId="Web-{8806B39F-9017-B000-B39C-E102C09A13B6}" dt="2021-03-10T23:22:17.823" v="12" actId="20577"/>
      <pc:docMkLst>
        <pc:docMk/>
      </pc:docMkLst>
      <pc:sldChg chg="modSp">
        <pc:chgData name="Serna Otalvaro, Samuel" userId="S::ssernaotalvaro@bridgew.edu::99448e36-e55b-4881-a623-ab46c052b2c6" providerId="AD" clId="Web-{8806B39F-9017-B000-B39C-E102C09A13B6}" dt="2021-03-10T22:22:44.003" v="3" actId="20577"/>
        <pc:sldMkLst>
          <pc:docMk/>
          <pc:sldMk cId="1211856076" sldId="311"/>
        </pc:sldMkLst>
        <pc:spChg chg="mod">
          <ac:chgData name="Serna Otalvaro, Samuel" userId="S::ssernaotalvaro@bridgew.edu::99448e36-e55b-4881-a623-ab46c052b2c6" providerId="AD" clId="Web-{8806B39F-9017-B000-B39C-E102C09A13B6}" dt="2021-03-10T22:22:44.003" v="3" actId="20577"/>
          <ac:spMkLst>
            <pc:docMk/>
            <pc:sldMk cId="1211856076" sldId="311"/>
            <ac:spMk id="3" creationId="{B5F56607-092C-4CA0-925B-4B8940234F61}"/>
          </ac:spMkLst>
        </pc:spChg>
      </pc:sldChg>
      <pc:sldChg chg="addSp delSp modSp new">
        <pc:chgData name="Serna Otalvaro, Samuel" userId="S::ssernaotalvaro@bridgew.edu::99448e36-e55b-4881-a623-ab46c052b2c6" providerId="AD" clId="Web-{8806B39F-9017-B000-B39C-E102C09A13B6}" dt="2021-03-10T23:22:17.823" v="12" actId="20577"/>
        <pc:sldMkLst>
          <pc:docMk/>
          <pc:sldMk cId="1712692327" sldId="591"/>
        </pc:sldMkLst>
        <pc:spChg chg="del">
          <ac:chgData name="Serna Otalvaro, Samuel" userId="S::ssernaotalvaro@bridgew.edu::99448e36-e55b-4881-a623-ab46c052b2c6" providerId="AD" clId="Web-{8806B39F-9017-B000-B39C-E102C09A13B6}" dt="2021-03-10T23:21:48.370" v="5"/>
          <ac:spMkLst>
            <pc:docMk/>
            <pc:sldMk cId="1712692327" sldId="591"/>
            <ac:spMk id="3" creationId="{5D0D0DA5-E38F-4D9C-9F29-491D07582ED0}"/>
          </ac:spMkLst>
        </pc:spChg>
        <pc:spChg chg="add mod">
          <ac:chgData name="Serna Otalvaro, Samuel" userId="S::ssernaotalvaro@bridgew.edu::99448e36-e55b-4881-a623-ab46c052b2c6" providerId="AD" clId="Web-{8806B39F-9017-B000-B39C-E102C09A13B6}" dt="2021-03-10T23:22:17.823" v="12" actId="20577"/>
          <ac:spMkLst>
            <pc:docMk/>
            <pc:sldMk cId="1712692327" sldId="591"/>
            <ac:spMk id="8" creationId="{C8C0B50A-59E0-41B6-8E3E-EB1CD4654E46}"/>
          </ac:spMkLst>
        </pc:spChg>
        <pc:picChg chg="add mod ord">
          <ac:chgData name="Serna Otalvaro, Samuel" userId="S::ssernaotalvaro@bridgew.edu::99448e36-e55b-4881-a623-ab46c052b2c6" providerId="AD" clId="Web-{8806B39F-9017-B000-B39C-E102C09A13B6}" dt="2021-03-10T23:21:56.276" v="7" actId="1076"/>
          <ac:picMkLst>
            <pc:docMk/>
            <pc:sldMk cId="1712692327" sldId="591"/>
            <ac:picMk id="7" creationId="{7C510D79-5918-4152-859E-C4226BE8E167}"/>
          </ac:picMkLst>
        </pc:picChg>
      </pc:sldChg>
    </pc:docChg>
  </pc:docChgLst>
  <pc:docChgLst>
    <pc:chgData name="Serna Otalvaro, Samuel" userId="S::ssernaotalvaro@bridgew.edu::99448e36-e55b-4881-a623-ab46c052b2c6" providerId="AD" clId="Web-{57EBB3A8-3396-FD14-CDB2-FD194A5683CB}"/>
    <pc:docChg chg="addSld delSld modSld">
      <pc:chgData name="Serna Otalvaro, Samuel" userId="S::ssernaotalvaro@bridgew.edu::99448e36-e55b-4881-a623-ab46c052b2c6" providerId="AD" clId="Web-{57EBB3A8-3396-FD14-CDB2-FD194A5683CB}" dt="2022-05-09T01:23:44.443" v="44"/>
      <pc:docMkLst>
        <pc:docMk/>
      </pc:docMkLst>
      <pc:sldChg chg="addSp modSp">
        <pc:chgData name="Serna Otalvaro, Samuel" userId="S::ssernaotalvaro@bridgew.edu::99448e36-e55b-4881-a623-ab46c052b2c6" providerId="AD" clId="Web-{57EBB3A8-3396-FD14-CDB2-FD194A5683CB}" dt="2022-05-09T01:15:00.534" v="25" actId="1076"/>
        <pc:sldMkLst>
          <pc:docMk/>
          <pc:sldMk cId="0" sldId="263"/>
        </pc:sldMkLst>
        <pc:spChg chg="add mod">
          <ac:chgData name="Serna Otalvaro, Samuel" userId="S::ssernaotalvaro@bridgew.edu::99448e36-e55b-4881-a623-ab46c052b2c6" providerId="AD" clId="Web-{57EBB3A8-3396-FD14-CDB2-FD194A5683CB}" dt="2022-05-09T01:15:00.534" v="25" actId="1076"/>
          <ac:spMkLst>
            <pc:docMk/>
            <pc:sldMk cId="0" sldId="263"/>
            <ac:spMk id="4" creationId="{18AFEA29-5F1A-7E6B-1396-AE21CC6166F8}"/>
          </ac:spMkLst>
        </pc:spChg>
      </pc:sldChg>
      <pc:sldChg chg="modSp">
        <pc:chgData name="Serna Otalvaro, Samuel" userId="S::ssernaotalvaro@bridgew.edu::99448e36-e55b-4881-a623-ab46c052b2c6" providerId="AD" clId="Web-{57EBB3A8-3396-FD14-CDB2-FD194A5683CB}" dt="2022-05-09T01:21:53.077" v="43" actId="20577"/>
        <pc:sldMkLst>
          <pc:docMk/>
          <pc:sldMk cId="3848153096" sldId="310"/>
        </pc:sldMkLst>
        <pc:spChg chg="mod">
          <ac:chgData name="Serna Otalvaro, Samuel" userId="S::ssernaotalvaro@bridgew.edu::99448e36-e55b-4881-a623-ab46c052b2c6" providerId="AD" clId="Web-{57EBB3A8-3396-FD14-CDB2-FD194A5683CB}" dt="2022-05-09T01:13:05.105" v="12" actId="20577"/>
          <ac:spMkLst>
            <pc:docMk/>
            <pc:sldMk cId="3848153096" sldId="310"/>
            <ac:spMk id="2" creationId="{AF16BA2F-E4D0-4B3D-AAE2-1A3B9B51ABE2}"/>
          </ac:spMkLst>
        </pc:spChg>
        <pc:spChg chg="mod">
          <ac:chgData name="Serna Otalvaro, Samuel" userId="S::ssernaotalvaro@bridgew.edu::99448e36-e55b-4881-a623-ab46c052b2c6" providerId="AD" clId="Web-{57EBB3A8-3396-FD14-CDB2-FD194A5683CB}" dt="2022-05-09T01:21:53.077" v="43" actId="20577"/>
          <ac:spMkLst>
            <pc:docMk/>
            <pc:sldMk cId="3848153096" sldId="310"/>
            <ac:spMk id="3" creationId="{B3C7C107-7672-4287-824B-A943776E38FE}"/>
          </ac:spMkLst>
        </pc:spChg>
      </pc:sldChg>
      <pc:sldChg chg="modSp">
        <pc:chgData name="Serna Otalvaro, Samuel" userId="S::ssernaotalvaro@bridgew.edu::99448e36-e55b-4881-a623-ab46c052b2c6" providerId="AD" clId="Web-{57EBB3A8-3396-FD14-CDB2-FD194A5683CB}" dt="2022-05-09T01:13:11.730" v="14" actId="20577"/>
        <pc:sldMkLst>
          <pc:docMk/>
          <pc:sldMk cId="1211856076" sldId="311"/>
        </pc:sldMkLst>
        <pc:spChg chg="mod">
          <ac:chgData name="Serna Otalvaro, Samuel" userId="S::ssernaotalvaro@bridgew.edu::99448e36-e55b-4881-a623-ab46c052b2c6" providerId="AD" clId="Web-{57EBB3A8-3396-FD14-CDB2-FD194A5683CB}" dt="2022-05-09T01:13:11.730" v="14" actId="20577"/>
          <ac:spMkLst>
            <pc:docMk/>
            <pc:sldMk cId="1211856076" sldId="311"/>
            <ac:spMk id="2" creationId="{CC133B53-7821-4943-B02A-39BFD2BE266A}"/>
          </ac:spMkLst>
        </pc:spChg>
      </pc:sldChg>
      <pc:sldChg chg="modSp">
        <pc:chgData name="Serna Otalvaro, Samuel" userId="S::ssernaotalvaro@bridgew.edu::99448e36-e55b-4881-a623-ab46c052b2c6" providerId="AD" clId="Web-{57EBB3A8-3396-FD14-CDB2-FD194A5683CB}" dt="2022-05-09T01:12:53.776" v="7" actId="20577"/>
        <pc:sldMkLst>
          <pc:docMk/>
          <pc:sldMk cId="2773779486" sldId="488"/>
        </pc:sldMkLst>
        <pc:spChg chg="mod">
          <ac:chgData name="Serna Otalvaro, Samuel" userId="S::ssernaotalvaro@bridgew.edu::99448e36-e55b-4881-a623-ab46c052b2c6" providerId="AD" clId="Web-{57EBB3A8-3396-FD14-CDB2-FD194A5683CB}" dt="2022-05-09T01:12:53.776" v="7" actId="20577"/>
          <ac:spMkLst>
            <pc:docMk/>
            <pc:sldMk cId="2773779486" sldId="488"/>
            <ac:spMk id="3" creationId="{606E2C79-D619-4663-9BE4-4A1B32448717}"/>
          </ac:spMkLst>
        </pc:spChg>
      </pc:sldChg>
      <pc:sldChg chg="modSp">
        <pc:chgData name="Serna Otalvaro, Samuel" userId="S::ssernaotalvaro@bridgew.edu::99448e36-e55b-4881-a623-ab46c052b2c6" providerId="AD" clId="Web-{57EBB3A8-3396-FD14-CDB2-FD194A5683CB}" dt="2022-05-09T01:15:18.160" v="28" actId="20577"/>
        <pc:sldMkLst>
          <pc:docMk/>
          <pc:sldMk cId="0" sldId="588"/>
        </pc:sldMkLst>
        <pc:spChg chg="mod">
          <ac:chgData name="Serna Otalvaro, Samuel" userId="S::ssernaotalvaro@bridgew.edu::99448e36-e55b-4881-a623-ab46c052b2c6" providerId="AD" clId="Web-{57EBB3A8-3396-FD14-CDB2-FD194A5683CB}" dt="2022-05-09T01:15:18.160" v="28" actId="20577"/>
          <ac:spMkLst>
            <pc:docMk/>
            <pc:sldMk cId="0" sldId="588"/>
            <ac:spMk id="33794" creationId="{AAF0D62B-0D9E-4F65-B9EF-BB66B7CA6F14}"/>
          </ac:spMkLst>
        </pc:spChg>
      </pc:sldChg>
      <pc:sldChg chg="addSp delSp modSp">
        <pc:chgData name="Serna Otalvaro, Samuel" userId="S::ssernaotalvaro@bridgew.edu::99448e36-e55b-4881-a623-ab46c052b2c6" providerId="AD" clId="Web-{57EBB3A8-3396-FD14-CDB2-FD194A5683CB}" dt="2022-05-09T01:13:42.701" v="16"/>
        <pc:sldMkLst>
          <pc:docMk/>
          <pc:sldMk cId="3218011119" sldId="589"/>
        </pc:sldMkLst>
        <pc:spChg chg="add del mod">
          <ac:chgData name="Serna Otalvaro, Samuel" userId="S::ssernaotalvaro@bridgew.edu::99448e36-e55b-4881-a623-ab46c052b2c6" providerId="AD" clId="Web-{57EBB3A8-3396-FD14-CDB2-FD194A5683CB}" dt="2022-05-09T01:13:42.701" v="16"/>
          <ac:spMkLst>
            <pc:docMk/>
            <pc:sldMk cId="3218011119" sldId="589"/>
            <ac:spMk id="7" creationId="{9BDB6088-DB02-6A4F-8055-3467E3E38BC8}"/>
          </ac:spMkLst>
        </pc:spChg>
        <pc:picChg chg="del">
          <ac:chgData name="Serna Otalvaro, Samuel" userId="S::ssernaotalvaro@bridgew.edu::99448e36-e55b-4881-a623-ab46c052b2c6" providerId="AD" clId="Web-{57EBB3A8-3396-FD14-CDB2-FD194A5683CB}" dt="2022-05-09T01:13:37.763" v="15"/>
          <ac:picMkLst>
            <pc:docMk/>
            <pc:sldMk cId="3218011119" sldId="589"/>
            <ac:picMk id="8" creationId="{CB04942A-4350-4A88-A343-8A9686851FDA}"/>
          </ac:picMkLst>
        </pc:picChg>
      </pc:sldChg>
      <pc:sldChg chg="delSp modSp">
        <pc:chgData name="Serna Otalvaro, Samuel" userId="S::ssernaotalvaro@bridgew.edu::99448e36-e55b-4881-a623-ab46c052b2c6" providerId="AD" clId="Web-{57EBB3A8-3396-FD14-CDB2-FD194A5683CB}" dt="2022-05-09T01:13:57.592" v="18" actId="1076"/>
        <pc:sldMkLst>
          <pc:docMk/>
          <pc:sldMk cId="250456701" sldId="590"/>
        </pc:sldMkLst>
        <pc:spChg chg="mod">
          <ac:chgData name="Serna Otalvaro, Samuel" userId="S::ssernaotalvaro@bridgew.edu::99448e36-e55b-4881-a623-ab46c052b2c6" providerId="AD" clId="Web-{57EBB3A8-3396-FD14-CDB2-FD194A5683CB}" dt="2022-05-09T01:13:57.592" v="18" actId="1076"/>
          <ac:spMkLst>
            <pc:docMk/>
            <pc:sldMk cId="250456701" sldId="590"/>
            <ac:spMk id="3" creationId="{FFE3B37F-C8B3-4A4D-877A-4099BB6427E9}"/>
          </ac:spMkLst>
        </pc:spChg>
        <pc:picChg chg="del">
          <ac:chgData name="Serna Otalvaro, Samuel" userId="S::ssernaotalvaro@bridgew.edu::99448e36-e55b-4881-a623-ab46c052b2c6" providerId="AD" clId="Web-{57EBB3A8-3396-FD14-CDB2-FD194A5683CB}" dt="2022-05-09T01:13:51.779" v="17"/>
          <ac:picMkLst>
            <pc:docMk/>
            <pc:sldMk cId="250456701" sldId="590"/>
            <ac:picMk id="11" creationId="{5E0656C9-8E02-4EB7-80BA-6EC40D349999}"/>
          </ac:picMkLst>
        </pc:picChg>
      </pc:sldChg>
      <pc:sldChg chg="addSp delSp modSp del">
        <pc:chgData name="Serna Otalvaro, Samuel" userId="S::ssernaotalvaro@bridgew.edu::99448e36-e55b-4881-a623-ab46c052b2c6" providerId="AD" clId="Web-{57EBB3A8-3396-FD14-CDB2-FD194A5683CB}" dt="2022-05-09T01:15:02.784" v="26"/>
        <pc:sldMkLst>
          <pc:docMk/>
          <pc:sldMk cId="1712692327" sldId="591"/>
        </pc:sldMkLst>
        <pc:spChg chg="del">
          <ac:chgData name="Serna Otalvaro, Samuel" userId="S::ssernaotalvaro@bridgew.edu::99448e36-e55b-4881-a623-ab46c052b2c6" providerId="AD" clId="Web-{57EBB3A8-3396-FD14-CDB2-FD194A5683CB}" dt="2022-05-09T01:14:50.268" v="21"/>
          <ac:spMkLst>
            <pc:docMk/>
            <pc:sldMk cId="1712692327" sldId="591"/>
            <ac:spMk id="8" creationId="{C8C0B50A-59E0-41B6-8E3E-EB1CD4654E46}"/>
          </ac:spMkLst>
        </pc:spChg>
        <pc:spChg chg="add del mod">
          <ac:chgData name="Serna Otalvaro, Samuel" userId="S::ssernaotalvaro@bridgew.edu::99448e36-e55b-4881-a623-ab46c052b2c6" providerId="AD" clId="Web-{57EBB3A8-3396-FD14-CDB2-FD194A5683CB}" dt="2022-05-09T01:14:47.330" v="20"/>
          <ac:spMkLst>
            <pc:docMk/>
            <pc:sldMk cId="1712692327" sldId="591"/>
            <ac:spMk id="9" creationId="{B8F9B984-F9ED-1915-365A-AE2A3EB506C1}"/>
          </ac:spMkLst>
        </pc:spChg>
        <pc:picChg chg="del">
          <ac:chgData name="Serna Otalvaro, Samuel" userId="S::ssernaotalvaro@bridgew.edu::99448e36-e55b-4881-a623-ab46c052b2c6" providerId="AD" clId="Web-{57EBB3A8-3396-FD14-CDB2-FD194A5683CB}" dt="2022-05-09T01:14:41.330" v="19"/>
          <ac:picMkLst>
            <pc:docMk/>
            <pc:sldMk cId="1712692327" sldId="591"/>
            <ac:picMk id="7" creationId="{7C510D79-5918-4152-859E-C4226BE8E167}"/>
          </ac:picMkLst>
        </pc:picChg>
      </pc:sldChg>
      <pc:sldChg chg="add">
        <pc:chgData name="Serna Otalvaro, Samuel" userId="S::ssernaotalvaro@bridgew.edu::99448e36-e55b-4881-a623-ab46c052b2c6" providerId="AD" clId="Web-{57EBB3A8-3396-FD14-CDB2-FD194A5683CB}" dt="2022-05-09T01:23:44.443" v="44"/>
        <pc:sldMkLst>
          <pc:docMk/>
          <pc:sldMk cId="3590485817" sldId="591"/>
        </pc:sldMkLst>
      </pc:sldChg>
    </pc:docChg>
  </pc:docChgLst>
  <pc:docChgLst>
    <pc:chgData name="Serna Otalvaro, Samuel" userId="S::ssernaotalvaro@bridgew.edu::99448e36-e55b-4881-a623-ab46c052b2c6" providerId="AD" clId="Web-{71271BD6-6D1D-9CD0-C418-50D74D5D1BE1}"/>
    <pc:docChg chg="modSld">
      <pc:chgData name="Serna Otalvaro, Samuel" userId="S::ssernaotalvaro@bridgew.edu::99448e36-e55b-4881-a623-ab46c052b2c6" providerId="AD" clId="Web-{71271BD6-6D1D-9CD0-C418-50D74D5D1BE1}" dt="2021-03-10T23:53:49.374" v="3" actId="20577"/>
      <pc:docMkLst>
        <pc:docMk/>
      </pc:docMkLst>
      <pc:sldChg chg="modSp">
        <pc:chgData name="Serna Otalvaro, Samuel" userId="S::ssernaotalvaro@bridgew.edu::99448e36-e55b-4881-a623-ab46c052b2c6" providerId="AD" clId="Web-{71271BD6-6D1D-9CD0-C418-50D74D5D1BE1}" dt="2021-03-10T23:53:49.374" v="3" actId="20577"/>
        <pc:sldMkLst>
          <pc:docMk/>
          <pc:sldMk cId="1211856076" sldId="311"/>
        </pc:sldMkLst>
        <pc:spChg chg="mod">
          <ac:chgData name="Serna Otalvaro, Samuel" userId="S::ssernaotalvaro@bridgew.edu::99448e36-e55b-4881-a623-ab46c052b2c6" providerId="AD" clId="Web-{71271BD6-6D1D-9CD0-C418-50D74D5D1BE1}" dt="2021-03-10T23:53:49.374" v="3" actId="20577"/>
          <ac:spMkLst>
            <pc:docMk/>
            <pc:sldMk cId="1211856076" sldId="311"/>
            <ac:spMk id="3" creationId="{B5F56607-092C-4CA0-925B-4B8940234F61}"/>
          </ac:spMkLst>
        </pc:spChg>
      </pc:sldChg>
    </pc:docChg>
  </pc:docChgLst>
  <pc:docChgLst>
    <pc:chgData clId="Web-{57EBB3A8-3396-FD14-CDB2-FD194A5683CB}"/>
    <pc:docChg chg="modSld">
      <pc:chgData name="" userId="" providerId="" clId="Web-{57EBB3A8-3396-FD14-CDB2-FD194A5683CB}" dt="2022-05-09T01:12:34.540" v="0" actId="20577"/>
      <pc:docMkLst>
        <pc:docMk/>
      </pc:docMkLst>
      <pc:sldChg chg="modSp">
        <pc:chgData name="" userId="" providerId="" clId="Web-{57EBB3A8-3396-FD14-CDB2-FD194A5683CB}" dt="2022-05-09T01:12:34.540" v="0" actId="20577"/>
        <pc:sldMkLst>
          <pc:docMk/>
          <pc:sldMk cId="2773779486" sldId="488"/>
        </pc:sldMkLst>
        <pc:spChg chg="mod">
          <ac:chgData name="" userId="" providerId="" clId="Web-{57EBB3A8-3396-FD14-CDB2-FD194A5683CB}" dt="2022-05-09T01:12:34.540" v="0" actId="20577"/>
          <ac:spMkLst>
            <pc:docMk/>
            <pc:sldMk cId="2773779486" sldId="488"/>
            <ac:spMk id="3" creationId="{606E2C79-D619-4663-9BE4-4A1B32448717}"/>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DB85E5C-1987-42D2-8C51-2FE28B0F0F48}" type="datetimeFigureOut">
              <a:rPr lang="fr-FR" smtClean="0"/>
              <a:t>08/05/2022</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41F9D26-BB5C-493B-B188-810609A8EEF1}" type="slidenum">
              <a:rPr lang="fr-FR" smtClean="0"/>
              <a:t>‹#›</a:t>
            </a:fld>
            <a:endParaRPr lang="fr-FR"/>
          </a:p>
        </p:txBody>
      </p:sp>
    </p:spTree>
    <p:extLst>
      <p:ext uri="{BB962C8B-B14F-4D97-AF65-F5344CB8AC3E}">
        <p14:creationId xmlns:p14="http://schemas.microsoft.com/office/powerpoint/2010/main" val="13919058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778D7A-8DE2-4653-8D2B-D19C03A3C54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fr-FR"/>
          </a:p>
        </p:txBody>
      </p:sp>
      <p:sp>
        <p:nvSpPr>
          <p:cNvPr id="3" name="Subtitle 2">
            <a:extLst>
              <a:ext uri="{FF2B5EF4-FFF2-40B4-BE49-F238E27FC236}">
                <a16:creationId xmlns:a16="http://schemas.microsoft.com/office/drawing/2014/main" id="{E6301BF5-F84C-48FD-BACB-0A368840C3D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fr-FR"/>
          </a:p>
        </p:txBody>
      </p:sp>
      <p:sp>
        <p:nvSpPr>
          <p:cNvPr id="4" name="Date Placeholder 3">
            <a:extLst>
              <a:ext uri="{FF2B5EF4-FFF2-40B4-BE49-F238E27FC236}">
                <a16:creationId xmlns:a16="http://schemas.microsoft.com/office/drawing/2014/main" id="{94C53361-D309-44EC-A258-8D4A1CD37594}"/>
              </a:ext>
            </a:extLst>
          </p:cNvPr>
          <p:cNvSpPr>
            <a:spLocks noGrp="1"/>
          </p:cNvSpPr>
          <p:nvPr>
            <p:ph type="dt" sz="half" idx="10"/>
          </p:nvPr>
        </p:nvSpPr>
        <p:spPr/>
        <p:txBody>
          <a:bodyPr/>
          <a:lstStyle>
            <a:lvl1pPr>
              <a:defRPr/>
            </a:lvl1pPr>
          </a:lstStyle>
          <a:p>
            <a:r>
              <a:rPr lang="fr-FR"/>
              <a:t>Prof. Samuel F. SERNA O.</a:t>
            </a:r>
          </a:p>
        </p:txBody>
      </p:sp>
      <p:sp>
        <p:nvSpPr>
          <p:cNvPr id="6" name="Slide Number Placeholder 5">
            <a:extLst>
              <a:ext uri="{FF2B5EF4-FFF2-40B4-BE49-F238E27FC236}">
                <a16:creationId xmlns:a16="http://schemas.microsoft.com/office/drawing/2014/main" id="{BA9EAB52-294A-4B9A-B048-CA7669EFBA97}"/>
              </a:ext>
            </a:extLst>
          </p:cNvPr>
          <p:cNvSpPr>
            <a:spLocks noGrp="1"/>
          </p:cNvSpPr>
          <p:nvPr>
            <p:ph type="sldNum" sz="quarter" idx="12"/>
          </p:nvPr>
        </p:nvSpPr>
        <p:spPr/>
        <p:txBody>
          <a:bodyPr/>
          <a:lstStyle/>
          <a:p>
            <a:fld id="{1D47877B-98BE-4186-BAA2-E943AE9C14B3}" type="slidenum">
              <a:rPr lang="fr-FR" smtClean="0"/>
              <a:t>‹#›</a:t>
            </a:fld>
            <a:endParaRPr lang="fr-FR"/>
          </a:p>
        </p:txBody>
      </p:sp>
      <p:sp>
        <p:nvSpPr>
          <p:cNvPr id="9" name="Footer Placeholder 4">
            <a:extLst>
              <a:ext uri="{FF2B5EF4-FFF2-40B4-BE49-F238E27FC236}">
                <a16:creationId xmlns:a16="http://schemas.microsoft.com/office/drawing/2014/main" id="{2C7B4E38-9EC0-4222-8F78-1C95E70925A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a:t>Spring 2021 – </a:t>
            </a:r>
            <a:r>
              <a:rPr lang="fr-FR" err="1"/>
              <a:t>Optics</a:t>
            </a:r>
            <a:endParaRPr lang="fr-FR"/>
          </a:p>
        </p:txBody>
      </p:sp>
    </p:spTree>
    <p:extLst>
      <p:ext uri="{BB962C8B-B14F-4D97-AF65-F5344CB8AC3E}">
        <p14:creationId xmlns:p14="http://schemas.microsoft.com/office/powerpoint/2010/main" val="9666171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20CACA-F516-4F2D-887F-63F93F9B6841}"/>
              </a:ext>
            </a:extLst>
          </p:cNvPr>
          <p:cNvSpPr>
            <a:spLocks noGrp="1"/>
          </p:cNvSpPr>
          <p:nvPr>
            <p:ph type="title"/>
          </p:nvPr>
        </p:nvSpPr>
        <p:spPr/>
        <p:txBody>
          <a:bodyPr/>
          <a:lstStyle/>
          <a:p>
            <a:r>
              <a:rPr lang="en-US"/>
              <a:t>Click to edit Master title style</a:t>
            </a:r>
            <a:endParaRPr lang="fr-FR"/>
          </a:p>
        </p:txBody>
      </p:sp>
      <p:sp>
        <p:nvSpPr>
          <p:cNvPr id="3" name="Vertical Text Placeholder 2">
            <a:extLst>
              <a:ext uri="{FF2B5EF4-FFF2-40B4-BE49-F238E27FC236}">
                <a16:creationId xmlns:a16="http://schemas.microsoft.com/office/drawing/2014/main" id="{2335BF85-84C0-4F88-B04F-8076CE7696E5}"/>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4" name="Date Placeholder 3">
            <a:extLst>
              <a:ext uri="{FF2B5EF4-FFF2-40B4-BE49-F238E27FC236}">
                <a16:creationId xmlns:a16="http://schemas.microsoft.com/office/drawing/2014/main" id="{B3637ADC-EC21-4A55-BA41-6A20558E43C6}"/>
              </a:ext>
            </a:extLst>
          </p:cNvPr>
          <p:cNvSpPr>
            <a:spLocks noGrp="1"/>
          </p:cNvSpPr>
          <p:nvPr>
            <p:ph type="dt" sz="half" idx="10"/>
          </p:nvPr>
        </p:nvSpPr>
        <p:spPr/>
        <p:txBody>
          <a:bodyPr/>
          <a:lstStyle/>
          <a:p>
            <a:r>
              <a:rPr lang="fr-FR"/>
              <a:t>Prof. Samuel F. SERNA O.</a:t>
            </a:r>
          </a:p>
        </p:txBody>
      </p:sp>
      <p:sp>
        <p:nvSpPr>
          <p:cNvPr id="6" name="Slide Number Placeholder 5">
            <a:extLst>
              <a:ext uri="{FF2B5EF4-FFF2-40B4-BE49-F238E27FC236}">
                <a16:creationId xmlns:a16="http://schemas.microsoft.com/office/drawing/2014/main" id="{267112F8-1D9B-42B6-9E9F-9292F8AF02AA}"/>
              </a:ext>
            </a:extLst>
          </p:cNvPr>
          <p:cNvSpPr>
            <a:spLocks noGrp="1"/>
          </p:cNvSpPr>
          <p:nvPr>
            <p:ph type="sldNum" sz="quarter" idx="12"/>
          </p:nvPr>
        </p:nvSpPr>
        <p:spPr/>
        <p:txBody>
          <a:bodyPr/>
          <a:lstStyle/>
          <a:p>
            <a:fld id="{1D47877B-98BE-4186-BAA2-E943AE9C14B3}" type="slidenum">
              <a:rPr lang="fr-FR" smtClean="0"/>
              <a:t>‹#›</a:t>
            </a:fld>
            <a:endParaRPr lang="fr-FR"/>
          </a:p>
        </p:txBody>
      </p:sp>
      <p:sp>
        <p:nvSpPr>
          <p:cNvPr id="8" name="Footer Placeholder 4">
            <a:extLst>
              <a:ext uri="{FF2B5EF4-FFF2-40B4-BE49-F238E27FC236}">
                <a16:creationId xmlns:a16="http://schemas.microsoft.com/office/drawing/2014/main" id="{4CD89B0B-1E19-4E81-86AE-E3E11C2BE27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a:t>Spring 2021 – </a:t>
            </a:r>
            <a:r>
              <a:rPr lang="fr-FR" err="1"/>
              <a:t>Optics</a:t>
            </a:r>
            <a:endParaRPr lang="fr-FR"/>
          </a:p>
        </p:txBody>
      </p:sp>
    </p:spTree>
    <p:extLst>
      <p:ext uri="{BB962C8B-B14F-4D97-AF65-F5344CB8AC3E}">
        <p14:creationId xmlns:p14="http://schemas.microsoft.com/office/powerpoint/2010/main" val="20028421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787BB0C-6380-489C-A162-369F8286D4F9}"/>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fr-FR"/>
          </a:p>
        </p:txBody>
      </p:sp>
      <p:sp>
        <p:nvSpPr>
          <p:cNvPr id="3" name="Vertical Text Placeholder 2">
            <a:extLst>
              <a:ext uri="{FF2B5EF4-FFF2-40B4-BE49-F238E27FC236}">
                <a16:creationId xmlns:a16="http://schemas.microsoft.com/office/drawing/2014/main" id="{BFB63405-3660-4DE8-9D0E-4A7137487737}"/>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4" name="Date Placeholder 3">
            <a:extLst>
              <a:ext uri="{FF2B5EF4-FFF2-40B4-BE49-F238E27FC236}">
                <a16:creationId xmlns:a16="http://schemas.microsoft.com/office/drawing/2014/main" id="{47352CA7-39CE-4EF1-A3B8-D526553E666C}"/>
              </a:ext>
            </a:extLst>
          </p:cNvPr>
          <p:cNvSpPr>
            <a:spLocks noGrp="1"/>
          </p:cNvSpPr>
          <p:nvPr>
            <p:ph type="dt" sz="half" idx="10"/>
          </p:nvPr>
        </p:nvSpPr>
        <p:spPr/>
        <p:txBody>
          <a:bodyPr/>
          <a:lstStyle/>
          <a:p>
            <a:r>
              <a:rPr lang="fr-FR"/>
              <a:t>Prof. Samuel F. SERNA O.</a:t>
            </a:r>
          </a:p>
        </p:txBody>
      </p:sp>
      <p:sp>
        <p:nvSpPr>
          <p:cNvPr id="6" name="Slide Number Placeholder 5">
            <a:extLst>
              <a:ext uri="{FF2B5EF4-FFF2-40B4-BE49-F238E27FC236}">
                <a16:creationId xmlns:a16="http://schemas.microsoft.com/office/drawing/2014/main" id="{0B4401D0-A205-498A-8055-1B9206B97D83}"/>
              </a:ext>
            </a:extLst>
          </p:cNvPr>
          <p:cNvSpPr>
            <a:spLocks noGrp="1"/>
          </p:cNvSpPr>
          <p:nvPr>
            <p:ph type="sldNum" sz="quarter" idx="12"/>
          </p:nvPr>
        </p:nvSpPr>
        <p:spPr/>
        <p:txBody>
          <a:bodyPr/>
          <a:lstStyle/>
          <a:p>
            <a:fld id="{1D47877B-98BE-4186-BAA2-E943AE9C14B3}" type="slidenum">
              <a:rPr lang="fr-FR" smtClean="0"/>
              <a:t>‹#›</a:t>
            </a:fld>
            <a:endParaRPr lang="fr-FR"/>
          </a:p>
        </p:txBody>
      </p:sp>
      <p:sp>
        <p:nvSpPr>
          <p:cNvPr id="8" name="Footer Placeholder 4">
            <a:extLst>
              <a:ext uri="{FF2B5EF4-FFF2-40B4-BE49-F238E27FC236}">
                <a16:creationId xmlns:a16="http://schemas.microsoft.com/office/drawing/2014/main" id="{4EA9C30B-AD28-4548-96BF-FD6354E20F0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a:t>Spring 2021 – </a:t>
            </a:r>
            <a:r>
              <a:rPr lang="fr-FR" err="1"/>
              <a:t>Optics</a:t>
            </a:r>
            <a:endParaRPr lang="fr-FR"/>
          </a:p>
        </p:txBody>
      </p:sp>
    </p:spTree>
    <p:extLst>
      <p:ext uri="{BB962C8B-B14F-4D97-AF65-F5344CB8AC3E}">
        <p14:creationId xmlns:p14="http://schemas.microsoft.com/office/powerpoint/2010/main" val="20925393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F4DEBD-9191-4464-87B5-0E91154BF9F3}"/>
              </a:ext>
            </a:extLst>
          </p:cNvPr>
          <p:cNvSpPr>
            <a:spLocks noGrp="1"/>
          </p:cNvSpPr>
          <p:nvPr>
            <p:ph type="title"/>
          </p:nvPr>
        </p:nvSpPr>
        <p:spPr/>
        <p:txBody>
          <a:bodyPr/>
          <a:lstStyle/>
          <a:p>
            <a:r>
              <a:rPr lang="en-US"/>
              <a:t>Click to edit Master title style</a:t>
            </a:r>
            <a:endParaRPr lang="fr-FR"/>
          </a:p>
        </p:txBody>
      </p:sp>
      <p:sp>
        <p:nvSpPr>
          <p:cNvPr id="3" name="Content Placeholder 2">
            <a:extLst>
              <a:ext uri="{FF2B5EF4-FFF2-40B4-BE49-F238E27FC236}">
                <a16:creationId xmlns:a16="http://schemas.microsoft.com/office/drawing/2014/main" id="{A8C561BC-5040-415C-A11F-2B7AB22E0E4C}"/>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6" name="Slide Number Placeholder 5">
            <a:extLst>
              <a:ext uri="{FF2B5EF4-FFF2-40B4-BE49-F238E27FC236}">
                <a16:creationId xmlns:a16="http://schemas.microsoft.com/office/drawing/2014/main" id="{E4103648-EF2A-4B3C-979A-91A39A51603E}"/>
              </a:ext>
            </a:extLst>
          </p:cNvPr>
          <p:cNvSpPr>
            <a:spLocks noGrp="1"/>
          </p:cNvSpPr>
          <p:nvPr>
            <p:ph type="sldNum" sz="quarter" idx="12"/>
          </p:nvPr>
        </p:nvSpPr>
        <p:spPr/>
        <p:txBody>
          <a:bodyPr/>
          <a:lstStyle/>
          <a:p>
            <a:fld id="{1D47877B-98BE-4186-BAA2-E943AE9C14B3}" type="slidenum">
              <a:rPr lang="fr-FR" smtClean="0"/>
              <a:t>‹#›</a:t>
            </a:fld>
            <a:endParaRPr lang="fr-FR"/>
          </a:p>
        </p:txBody>
      </p:sp>
      <p:sp>
        <p:nvSpPr>
          <p:cNvPr id="9" name="Date Placeholder 3">
            <a:extLst>
              <a:ext uri="{FF2B5EF4-FFF2-40B4-BE49-F238E27FC236}">
                <a16:creationId xmlns:a16="http://schemas.microsoft.com/office/drawing/2014/main" id="{D64E8043-D132-4EC1-AD00-A365A1BE7DE9}"/>
              </a:ext>
            </a:extLst>
          </p:cNvPr>
          <p:cNvSpPr>
            <a:spLocks noGrp="1"/>
          </p:cNvSpPr>
          <p:nvPr>
            <p:ph type="dt" sz="half" idx="10"/>
          </p:nvPr>
        </p:nvSpPr>
        <p:spPr>
          <a:xfrm>
            <a:off x="838200" y="6356350"/>
            <a:ext cx="2743200" cy="365125"/>
          </a:xfrm>
        </p:spPr>
        <p:txBody>
          <a:bodyPr/>
          <a:lstStyle>
            <a:lvl1pPr>
              <a:defRPr/>
            </a:lvl1pPr>
          </a:lstStyle>
          <a:p>
            <a:r>
              <a:rPr lang="fr-FR"/>
              <a:t>Prof. Samuel F. SERNA O.</a:t>
            </a:r>
          </a:p>
        </p:txBody>
      </p:sp>
      <p:sp>
        <p:nvSpPr>
          <p:cNvPr id="7" name="Footer Placeholder 4">
            <a:extLst>
              <a:ext uri="{FF2B5EF4-FFF2-40B4-BE49-F238E27FC236}">
                <a16:creationId xmlns:a16="http://schemas.microsoft.com/office/drawing/2014/main" id="{C5677125-CA05-4103-8502-28AC5E1DBA8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a:t>Spring 2021 – </a:t>
            </a:r>
            <a:r>
              <a:rPr lang="fr-FR" err="1"/>
              <a:t>Optics</a:t>
            </a:r>
            <a:endParaRPr lang="fr-FR"/>
          </a:p>
        </p:txBody>
      </p:sp>
    </p:spTree>
    <p:extLst>
      <p:ext uri="{BB962C8B-B14F-4D97-AF65-F5344CB8AC3E}">
        <p14:creationId xmlns:p14="http://schemas.microsoft.com/office/powerpoint/2010/main" val="31702791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321325-032C-4EDD-8763-BDE26A86D82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fr-FR"/>
          </a:p>
        </p:txBody>
      </p:sp>
      <p:sp>
        <p:nvSpPr>
          <p:cNvPr id="3" name="Text Placeholder 2">
            <a:extLst>
              <a:ext uri="{FF2B5EF4-FFF2-40B4-BE49-F238E27FC236}">
                <a16:creationId xmlns:a16="http://schemas.microsoft.com/office/drawing/2014/main" id="{14B8FC54-7033-4556-8124-50FC7ECAF51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6" name="Slide Number Placeholder 5">
            <a:extLst>
              <a:ext uri="{FF2B5EF4-FFF2-40B4-BE49-F238E27FC236}">
                <a16:creationId xmlns:a16="http://schemas.microsoft.com/office/drawing/2014/main" id="{48DD5D13-E737-40FB-8045-23191E9E62B6}"/>
              </a:ext>
            </a:extLst>
          </p:cNvPr>
          <p:cNvSpPr>
            <a:spLocks noGrp="1"/>
          </p:cNvSpPr>
          <p:nvPr>
            <p:ph type="sldNum" sz="quarter" idx="12"/>
          </p:nvPr>
        </p:nvSpPr>
        <p:spPr/>
        <p:txBody>
          <a:bodyPr/>
          <a:lstStyle/>
          <a:p>
            <a:fld id="{1D47877B-98BE-4186-BAA2-E943AE9C14B3}" type="slidenum">
              <a:rPr lang="fr-FR" smtClean="0"/>
              <a:t>‹#›</a:t>
            </a:fld>
            <a:endParaRPr lang="fr-FR"/>
          </a:p>
        </p:txBody>
      </p:sp>
      <p:sp>
        <p:nvSpPr>
          <p:cNvPr id="7" name="Date Placeholder 3">
            <a:extLst>
              <a:ext uri="{FF2B5EF4-FFF2-40B4-BE49-F238E27FC236}">
                <a16:creationId xmlns:a16="http://schemas.microsoft.com/office/drawing/2014/main" id="{D67CA01D-2C3D-4AC2-9A59-5F6D5F00CC42}"/>
              </a:ext>
            </a:extLst>
          </p:cNvPr>
          <p:cNvSpPr>
            <a:spLocks noGrp="1"/>
          </p:cNvSpPr>
          <p:nvPr>
            <p:ph type="dt" sz="half" idx="10"/>
          </p:nvPr>
        </p:nvSpPr>
        <p:spPr>
          <a:xfrm>
            <a:off x="838200" y="6356350"/>
            <a:ext cx="2743200" cy="365125"/>
          </a:xfrm>
        </p:spPr>
        <p:txBody>
          <a:bodyPr/>
          <a:lstStyle>
            <a:lvl1pPr>
              <a:defRPr/>
            </a:lvl1pPr>
          </a:lstStyle>
          <a:p>
            <a:r>
              <a:rPr lang="fr-FR"/>
              <a:t>Prof. Samuel F. SERNA O.</a:t>
            </a:r>
          </a:p>
        </p:txBody>
      </p:sp>
      <p:sp>
        <p:nvSpPr>
          <p:cNvPr id="8" name="Footer Placeholder 4">
            <a:extLst>
              <a:ext uri="{FF2B5EF4-FFF2-40B4-BE49-F238E27FC236}">
                <a16:creationId xmlns:a16="http://schemas.microsoft.com/office/drawing/2014/main" id="{0F96C08C-71B3-497B-B433-3B904DC4775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a:t>Spring 2021 – </a:t>
            </a:r>
            <a:r>
              <a:rPr lang="fr-FR" err="1"/>
              <a:t>Optics</a:t>
            </a:r>
            <a:endParaRPr lang="fr-FR"/>
          </a:p>
        </p:txBody>
      </p:sp>
    </p:spTree>
    <p:extLst>
      <p:ext uri="{BB962C8B-B14F-4D97-AF65-F5344CB8AC3E}">
        <p14:creationId xmlns:p14="http://schemas.microsoft.com/office/powerpoint/2010/main" val="28939255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BBB3DB-FA2A-4DAD-9EC8-2C89402F3CA9}"/>
              </a:ext>
            </a:extLst>
          </p:cNvPr>
          <p:cNvSpPr>
            <a:spLocks noGrp="1"/>
          </p:cNvSpPr>
          <p:nvPr>
            <p:ph type="title"/>
          </p:nvPr>
        </p:nvSpPr>
        <p:spPr/>
        <p:txBody>
          <a:bodyPr/>
          <a:lstStyle/>
          <a:p>
            <a:r>
              <a:rPr lang="en-US"/>
              <a:t>Click to edit Master title style</a:t>
            </a:r>
            <a:endParaRPr lang="fr-FR"/>
          </a:p>
        </p:txBody>
      </p:sp>
      <p:sp>
        <p:nvSpPr>
          <p:cNvPr id="3" name="Content Placeholder 2">
            <a:extLst>
              <a:ext uri="{FF2B5EF4-FFF2-40B4-BE49-F238E27FC236}">
                <a16:creationId xmlns:a16="http://schemas.microsoft.com/office/drawing/2014/main" id="{9F477EC6-5EBD-4CF6-ADC0-05488A591972}"/>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4" name="Content Placeholder 3">
            <a:extLst>
              <a:ext uri="{FF2B5EF4-FFF2-40B4-BE49-F238E27FC236}">
                <a16:creationId xmlns:a16="http://schemas.microsoft.com/office/drawing/2014/main" id="{7C0DE5E3-FFDF-48A5-BD04-B76223DCF689}"/>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7" name="Slide Number Placeholder 6">
            <a:extLst>
              <a:ext uri="{FF2B5EF4-FFF2-40B4-BE49-F238E27FC236}">
                <a16:creationId xmlns:a16="http://schemas.microsoft.com/office/drawing/2014/main" id="{5A20544D-C9E7-48FE-B340-95B85B7D0A4B}"/>
              </a:ext>
            </a:extLst>
          </p:cNvPr>
          <p:cNvSpPr>
            <a:spLocks noGrp="1"/>
          </p:cNvSpPr>
          <p:nvPr>
            <p:ph type="sldNum" sz="quarter" idx="12"/>
          </p:nvPr>
        </p:nvSpPr>
        <p:spPr/>
        <p:txBody>
          <a:bodyPr/>
          <a:lstStyle/>
          <a:p>
            <a:fld id="{1D47877B-98BE-4186-BAA2-E943AE9C14B3}" type="slidenum">
              <a:rPr lang="fr-FR" smtClean="0"/>
              <a:t>‹#›</a:t>
            </a:fld>
            <a:endParaRPr lang="fr-FR"/>
          </a:p>
        </p:txBody>
      </p:sp>
      <p:sp>
        <p:nvSpPr>
          <p:cNvPr id="8" name="Date Placeholder 3">
            <a:extLst>
              <a:ext uri="{FF2B5EF4-FFF2-40B4-BE49-F238E27FC236}">
                <a16:creationId xmlns:a16="http://schemas.microsoft.com/office/drawing/2014/main" id="{6B3237D4-0C68-45FD-89BD-1C23D32AE4A9}"/>
              </a:ext>
            </a:extLst>
          </p:cNvPr>
          <p:cNvSpPr>
            <a:spLocks noGrp="1"/>
          </p:cNvSpPr>
          <p:nvPr>
            <p:ph type="dt" sz="half" idx="10"/>
          </p:nvPr>
        </p:nvSpPr>
        <p:spPr>
          <a:xfrm>
            <a:off x="838200" y="6356350"/>
            <a:ext cx="2743200" cy="365125"/>
          </a:xfrm>
        </p:spPr>
        <p:txBody>
          <a:bodyPr/>
          <a:lstStyle>
            <a:lvl1pPr>
              <a:defRPr/>
            </a:lvl1pPr>
          </a:lstStyle>
          <a:p>
            <a:r>
              <a:rPr lang="fr-FR"/>
              <a:t>Prof. Samuel F. SERNA O.</a:t>
            </a:r>
          </a:p>
        </p:txBody>
      </p:sp>
      <p:sp>
        <p:nvSpPr>
          <p:cNvPr id="9" name="Footer Placeholder 4">
            <a:extLst>
              <a:ext uri="{FF2B5EF4-FFF2-40B4-BE49-F238E27FC236}">
                <a16:creationId xmlns:a16="http://schemas.microsoft.com/office/drawing/2014/main" id="{7016AC0B-E922-4072-B31F-EBB61A2649F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a:t>Spring 2021 – </a:t>
            </a:r>
            <a:r>
              <a:rPr lang="fr-FR" err="1"/>
              <a:t>Optics</a:t>
            </a:r>
            <a:endParaRPr lang="fr-FR"/>
          </a:p>
        </p:txBody>
      </p:sp>
    </p:spTree>
    <p:extLst>
      <p:ext uri="{BB962C8B-B14F-4D97-AF65-F5344CB8AC3E}">
        <p14:creationId xmlns:p14="http://schemas.microsoft.com/office/powerpoint/2010/main" val="31546593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1F0E4E-1FEA-41D9-A185-28FC9750BE4C}"/>
              </a:ext>
            </a:extLst>
          </p:cNvPr>
          <p:cNvSpPr>
            <a:spLocks noGrp="1"/>
          </p:cNvSpPr>
          <p:nvPr>
            <p:ph type="title"/>
          </p:nvPr>
        </p:nvSpPr>
        <p:spPr>
          <a:xfrm>
            <a:off x="839788" y="365125"/>
            <a:ext cx="10515600" cy="1325563"/>
          </a:xfrm>
        </p:spPr>
        <p:txBody>
          <a:bodyPr/>
          <a:lstStyle/>
          <a:p>
            <a:r>
              <a:rPr lang="en-US"/>
              <a:t>Click to edit Master title style</a:t>
            </a:r>
            <a:endParaRPr lang="fr-FR"/>
          </a:p>
        </p:txBody>
      </p:sp>
      <p:sp>
        <p:nvSpPr>
          <p:cNvPr id="3" name="Text Placeholder 2">
            <a:extLst>
              <a:ext uri="{FF2B5EF4-FFF2-40B4-BE49-F238E27FC236}">
                <a16:creationId xmlns:a16="http://schemas.microsoft.com/office/drawing/2014/main" id="{F321E3A2-6E9B-425B-B826-24F81C15A60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50D49333-AEE7-4403-87A7-6ED1970331DA}"/>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5" name="Text Placeholder 4">
            <a:extLst>
              <a:ext uri="{FF2B5EF4-FFF2-40B4-BE49-F238E27FC236}">
                <a16:creationId xmlns:a16="http://schemas.microsoft.com/office/drawing/2014/main" id="{5D7A6DB5-47AA-4537-B1A8-3EFD090CF06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CDD257C3-940E-4F1F-A9C0-AF1EA508D397}"/>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9" name="Slide Number Placeholder 8">
            <a:extLst>
              <a:ext uri="{FF2B5EF4-FFF2-40B4-BE49-F238E27FC236}">
                <a16:creationId xmlns:a16="http://schemas.microsoft.com/office/drawing/2014/main" id="{1A143A5F-1EA1-49AE-B4D0-8DADD5592C2E}"/>
              </a:ext>
            </a:extLst>
          </p:cNvPr>
          <p:cNvSpPr>
            <a:spLocks noGrp="1"/>
          </p:cNvSpPr>
          <p:nvPr>
            <p:ph type="sldNum" sz="quarter" idx="12"/>
          </p:nvPr>
        </p:nvSpPr>
        <p:spPr/>
        <p:txBody>
          <a:bodyPr/>
          <a:lstStyle/>
          <a:p>
            <a:fld id="{1D47877B-98BE-4186-BAA2-E943AE9C14B3}" type="slidenum">
              <a:rPr lang="fr-FR" smtClean="0"/>
              <a:t>‹#›</a:t>
            </a:fld>
            <a:endParaRPr lang="fr-FR"/>
          </a:p>
        </p:txBody>
      </p:sp>
      <p:sp>
        <p:nvSpPr>
          <p:cNvPr id="10" name="Date Placeholder 3">
            <a:extLst>
              <a:ext uri="{FF2B5EF4-FFF2-40B4-BE49-F238E27FC236}">
                <a16:creationId xmlns:a16="http://schemas.microsoft.com/office/drawing/2014/main" id="{9722B662-9FC8-436A-B010-D14DA3E6558A}"/>
              </a:ext>
            </a:extLst>
          </p:cNvPr>
          <p:cNvSpPr>
            <a:spLocks noGrp="1"/>
          </p:cNvSpPr>
          <p:nvPr>
            <p:ph type="dt" sz="half" idx="10"/>
          </p:nvPr>
        </p:nvSpPr>
        <p:spPr>
          <a:xfrm>
            <a:off x="838200" y="6356350"/>
            <a:ext cx="2743200" cy="365125"/>
          </a:xfrm>
        </p:spPr>
        <p:txBody>
          <a:bodyPr/>
          <a:lstStyle>
            <a:lvl1pPr>
              <a:defRPr/>
            </a:lvl1pPr>
          </a:lstStyle>
          <a:p>
            <a:r>
              <a:rPr lang="fr-FR"/>
              <a:t>Prof. Samuel F. SERNA O.</a:t>
            </a:r>
          </a:p>
        </p:txBody>
      </p:sp>
      <p:sp>
        <p:nvSpPr>
          <p:cNvPr id="11" name="Footer Placeholder 4">
            <a:extLst>
              <a:ext uri="{FF2B5EF4-FFF2-40B4-BE49-F238E27FC236}">
                <a16:creationId xmlns:a16="http://schemas.microsoft.com/office/drawing/2014/main" id="{46C78941-C51B-4ACE-A459-BC2D0B491263}"/>
              </a:ext>
            </a:extLst>
          </p:cNvPr>
          <p:cNvSpPr>
            <a:spLocks noGrp="1"/>
          </p:cNvSpPr>
          <p:nvPr>
            <p:ph type="ftr" sz="quarter" idx="1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a:t>Spring 2021 – </a:t>
            </a:r>
            <a:r>
              <a:rPr lang="fr-FR" err="1"/>
              <a:t>Optics</a:t>
            </a:r>
            <a:endParaRPr lang="fr-FR"/>
          </a:p>
        </p:txBody>
      </p:sp>
    </p:spTree>
    <p:extLst>
      <p:ext uri="{BB962C8B-B14F-4D97-AF65-F5344CB8AC3E}">
        <p14:creationId xmlns:p14="http://schemas.microsoft.com/office/powerpoint/2010/main" val="26594293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A0FD69-EA95-4554-A338-7893531E055D}"/>
              </a:ext>
            </a:extLst>
          </p:cNvPr>
          <p:cNvSpPr>
            <a:spLocks noGrp="1"/>
          </p:cNvSpPr>
          <p:nvPr>
            <p:ph type="title"/>
          </p:nvPr>
        </p:nvSpPr>
        <p:spPr/>
        <p:txBody>
          <a:bodyPr/>
          <a:lstStyle/>
          <a:p>
            <a:r>
              <a:rPr lang="en-US"/>
              <a:t>Click to edit Master title style</a:t>
            </a:r>
            <a:endParaRPr lang="fr-FR"/>
          </a:p>
        </p:txBody>
      </p:sp>
      <p:sp>
        <p:nvSpPr>
          <p:cNvPr id="5" name="Slide Number Placeholder 4">
            <a:extLst>
              <a:ext uri="{FF2B5EF4-FFF2-40B4-BE49-F238E27FC236}">
                <a16:creationId xmlns:a16="http://schemas.microsoft.com/office/drawing/2014/main" id="{2500D35F-05DB-4AD3-B424-5563065C8ABE}"/>
              </a:ext>
            </a:extLst>
          </p:cNvPr>
          <p:cNvSpPr>
            <a:spLocks noGrp="1"/>
          </p:cNvSpPr>
          <p:nvPr>
            <p:ph type="sldNum" sz="quarter" idx="12"/>
          </p:nvPr>
        </p:nvSpPr>
        <p:spPr/>
        <p:txBody>
          <a:bodyPr/>
          <a:lstStyle/>
          <a:p>
            <a:fld id="{1D47877B-98BE-4186-BAA2-E943AE9C14B3}" type="slidenum">
              <a:rPr lang="fr-FR" smtClean="0"/>
              <a:t>‹#›</a:t>
            </a:fld>
            <a:endParaRPr lang="fr-FR"/>
          </a:p>
        </p:txBody>
      </p:sp>
      <p:sp>
        <p:nvSpPr>
          <p:cNvPr id="6" name="Date Placeholder 3">
            <a:extLst>
              <a:ext uri="{FF2B5EF4-FFF2-40B4-BE49-F238E27FC236}">
                <a16:creationId xmlns:a16="http://schemas.microsoft.com/office/drawing/2014/main" id="{9EFC9DCC-5D59-4EB8-923D-CDA07365D2E8}"/>
              </a:ext>
            </a:extLst>
          </p:cNvPr>
          <p:cNvSpPr>
            <a:spLocks noGrp="1"/>
          </p:cNvSpPr>
          <p:nvPr>
            <p:ph type="dt" sz="half" idx="10"/>
          </p:nvPr>
        </p:nvSpPr>
        <p:spPr>
          <a:xfrm>
            <a:off x="838200" y="6356350"/>
            <a:ext cx="2743200" cy="365125"/>
          </a:xfrm>
        </p:spPr>
        <p:txBody>
          <a:bodyPr/>
          <a:lstStyle>
            <a:lvl1pPr>
              <a:defRPr/>
            </a:lvl1pPr>
          </a:lstStyle>
          <a:p>
            <a:r>
              <a:rPr lang="fr-FR"/>
              <a:t>Prof. Samuel F. SERNA O.</a:t>
            </a:r>
          </a:p>
        </p:txBody>
      </p:sp>
      <p:sp>
        <p:nvSpPr>
          <p:cNvPr id="7" name="Footer Placeholder 4">
            <a:extLst>
              <a:ext uri="{FF2B5EF4-FFF2-40B4-BE49-F238E27FC236}">
                <a16:creationId xmlns:a16="http://schemas.microsoft.com/office/drawing/2014/main" id="{B2C18976-B17D-43E3-84B7-6EBA9910BF3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a:t>Spring 2021 – </a:t>
            </a:r>
            <a:r>
              <a:rPr lang="fr-FR" err="1"/>
              <a:t>Optics</a:t>
            </a:r>
            <a:endParaRPr lang="fr-FR"/>
          </a:p>
        </p:txBody>
      </p:sp>
    </p:spTree>
    <p:extLst>
      <p:ext uri="{BB962C8B-B14F-4D97-AF65-F5344CB8AC3E}">
        <p14:creationId xmlns:p14="http://schemas.microsoft.com/office/powerpoint/2010/main" val="25126415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9A346D12-B89B-400B-B1BA-C6CEF0307C54}"/>
              </a:ext>
            </a:extLst>
          </p:cNvPr>
          <p:cNvSpPr>
            <a:spLocks noGrp="1"/>
          </p:cNvSpPr>
          <p:nvPr>
            <p:ph type="sldNum" sz="quarter" idx="12"/>
          </p:nvPr>
        </p:nvSpPr>
        <p:spPr/>
        <p:txBody>
          <a:bodyPr/>
          <a:lstStyle/>
          <a:p>
            <a:fld id="{1D47877B-98BE-4186-BAA2-E943AE9C14B3}" type="slidenum">
              <a:rPr lang="fr-FR" smtClean="0"/>
              <a:t>‹#›</a:t>
            </a:fld>
            <a:endParaRPr lang="fr-FR"/>
          </a:p>
        </p:txBody>
      </p:sp>
      <p:sp>
        <p:nvSpPr>
          <p:cNvPr id="5" name="Date Placeholder 3">
            <a:extLst>
              <a:ext uri="{FF2B5EF4-FFF2-40B4-BE49-F238E27FC236}">
                <a16:creationId xmlns:a16="http://schemas.microsoft.com/office/drawing/2014/main" id="{0910FCBC-2A6B-464C-BC94-68B8398CEFF6}"/>
              </a:ext>
            </a:extLst>
          </p:cNvPr>
          <p:cNvSpPr>
            <a:spLocks noGrp="1"/>
          </p:cNvSpPr>
          <p:nvPr>
            <p:ph type="dt" sz="half" idx="10"/>
          </p:nvPr>
        </p:nvSpPr>
        <p:spPr>
          <a:xfrm>
            <a:off x="838200" y="6356350"/>
            <a:ext cx="2743200" cy="365125"/>
          </a:xfrm>
        </p:spPr>
        <p:txBody>
          <a:bodyPr/>
          <a:lstStyle>
            <a:lvl1pPr>
              <a:defRPr/>
            </a:lvl1pPr>
          </a:lstStyle>
          <a:p>
            <a:r>
              <a:rPr lang="fr-FR"/>
              <a:t>Prof. Samuel F. SERNA O.</a:t>
            </a:r>
          </a:p>
        </p:txBody>
      </p:sp>
      <p:sp>
        <p:nvSpPr>
          <p:cNvPr id="6" name="Footer Placeholder 4">
            <a:extLst>
              <a:ext uri="{FF2B5EF4-FFF2-40B4-BE49-F238E27FC236}">
                <a16:creationId xmlns:a16="http://schemas.microsoft.com/office/drawing/2014/main" id="{A622FC0D-C4E2-478D-BC1B-CF57F92944B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a:t>Spring 2021 – </a:t>
            </a:r>
            <a:r>
              <a:rPr lang="fr-FR" err="1"/>
              <a:t>Optics</a:t>
            </a:r>
            <a:endParaRPr lang="fr-FR"/>
          </a:p>
        </p:txBody>
      </p:sp>
    </p:spTree>
    <p:extLst>
      <p:ext uri="{BB962C8B-B14F-4D97-AF65-F5344CB8AC3E}">
        <p14:creationId xmlns:p14="http://schemas.microsoft.com/office/powerpoint/2010/main" val="3232995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A5D8CE-B05C-4810-9F18-ECF2AB1A2E6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fr-FR"/>
          </a:p>
        </p:txBody>
      </p:sp>
      <p:sp>
        <p:nvSpPr>
          <p:cNvPr id="3" name="Content Placeholder 2">
            <a:extLst>
              <a:ext uri="{FF2B5EF4-FFF2-40B4-BE49-F238E27FC236}">
                <a16:creationId xmlns:a16="http://schemas.microsoft.com/office/drawing/2014/main" id="{B8B2BE68-8E4E-4F5C-88A5-53EF122DF88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4" name="Text Placeholder 3">
            <a:extLst>
              <a:ext uri="{FF2B5EF4-FFF2-40B4-BE49-F238E27FC236}">
                <a16:creationId xmlns:a16="http://schemas.microsoft.com/office/drawing/2014/main" id="{DE92E26B-8E61-4BEA-ADA1-8FDBCAE12A5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9422247A-3406-4E89-A5C3-86F7A8CA4D5A}"/>
              </a:ext>
            </a:extLst>
          </p:cNvPr>
          <p:cNvSpPr>
            <a:spLocks noGrp="1"/>
          </p:cNvSpPr>
          <p:nvPr>
            <p:ph type="dt" sz="half" idx="10"/>
          </p:nvPr>
        </p:nvSpPr>
        <p:spPr/>
        <p:txBody>
          <a:bodyPr/>
          <a:lstStyle/>
          <a:p>
            <a:r>
              <a:rPr lang="fr-FR"/>
              <a:t>Prof. Samuel F. SERNA O.</a:t>
            </a:r>
          </a:p>
        </p:txBody>
      </p:sp>
      <p:sp>
        <p:nvSpPr>
          <p:cNvPr id="7" name="Slide Number Placeholder 6">
            <a:extLst>
              <a:ext uri="{FF2B5EF4-FFF2-40B4-BE49-F238E27FC236}">
                <a16:creationId xmlns:a16="http://schemas.microsoft.com/office/drawing/2014/main" id="{B27044EF-BAC7-422A-A234-22D7805459B1}"/>
              </a:ext>
            </a:extLst>
          </p:cNvPr>
          <p:cNvSpPr>
            <a:spLocks noGrp="1"/>
          </p:cNvSpPr>
          <p:nvPr>
            <p:ph type="sldNum" sz="quarter" idx="12"/>
          </p:nvPr>
        </p:nvSpPr>
        <p:spPr/>
        <p:txBody>
          <a:bodyPr/>
          <a:lstStyle/>
          <a:p>
            <a:fld id="{1D47877B-98BE-4186-BAA2-E943AE9C14B3}" type="slidenum">
              <a:rPr lang="fr-FR" smtClean="0"/>
              <a:t>‹#›</a:t>
            </a:fld>
            <a:endParaRPr lang="fr-FR"/>
          </a:p>
        </p:txBody>
      </p:sp>
      <p:sp>
        <p:nvSpPr>
          <p:cNvPr id="8" name="Footer Placeholder 4">
            <a:extLst>
              <a:ext uri="{FF2B5EF4-FFF2-40B4-BE49-F238E27FC236}">
                <a16:creationId xmlns:a16="http://schemas.microsoft.com/office/drawing/2014/main" id="{7D0C813A-5BA7-4758-B0FA-989618AF012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a:t>Spring 2021 – </a:t>
            </a:r>
            <a:r>
              <a:rPr lang="fr-FR" err="1"/>
              <a:t>Optics</a:t>
            </a:r>
            <a:endParaRPr lang="fr-FR"/>
          </a:p>
        </p:txBody>
      </p:sp>
    </p:spTree>
    <p:extLst>
      <p:ext uri="{BB962C8B-B14F-4D97-AF65-F5344CB8AC3E}">
        <p14:creationId xmlns:p14="http://schemas.microsoft.com/office/powerpoint/2010/main" val="15584289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4A07F4-E6E7-40D7-8A73-99A41643ACD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fr-FR"/>
          </a:p>
        </p:txBody>
      </p:sp>
      <p:sp>
        <p:nvSpPr>
          <p:cNvPr id="3" name="Picture Placeholder 2">
            <a:extLst>
              <a:ext uri="{FF2B5EF4-FFF2-40B4-BE49-F238E27FC236}">
                <a16:creationId xmlns:a16="http://schemas.microsoft.com/office/drawing/2014/main" id="{78632830-D9F4-48C6-90C1-EC3D99F2C39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a:extLst>
              <a:ext uri="{FF2B5EF4-FFF2-40B4-BE49-F238E27FC236}">
                <a16:creationId xmlns:a16="http://schemas.microsoft.com/office/drawing/2014/main" id="{E8A776D5-A820-4FB0-85A4-F02CDA6E6AF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1AE07446-6CD2-434E-B6A4-17EFFA8F5F34}"/>
              </a:ext>
            </a:extLst>
          </p:cNvPr>
          <p:cNvSpPr>
            <a:spLocks noGrp="1"/>
          </p:cNvSpPr>
          <p:nvPr>
            <p:ph type="dt" sz="half" idx="10"/>
          </p:nvPr>
        </p:nvSpPr>
        <p:spPr/>
        <p:txBody>
          <a:bodyPr/>
          <a:lstStyle/>
          <a:p>
            <a:r>
              <a:rPr lang="fr-FR"/>
              <a:t>Prof. Samuel F. SERNA O.</a:t>
            </a:r>
          </a:p>
        </p:txBody>
      </p:sp>
      <p:sp>
        <p:nvSpPr>
          <p:cNvPr id="7" name="Slide Number Placeholder 6">
            <a:extLst>
              <a:ext uri="{FF2B5EF4-FFF2-40B4-BE49-F238E27FC236}">
                <a16:creationId xmlns:a16="http://schemas.microsoft.com/office/drawing/2014/main" id="{D47AD4F1-D371-45B2-BE0A-6D2FF5F31736}"/>
              </a:ext>
            </a:extLst>
          </p:cNvPr>
          <p:cNvSpPr>
            <a:spLocks noGrp="1"/>
          </p:cNvSpPr>
          <p:nvPr>
            <p:ph type="sldNum" sz="quarter" idx="12"/>
          </p:nvPr>
        </p:nvSpPr>
        <p:spPr/>
        <p:txBody>
          <a:bodyPr/>
          <a:lstStyle/>
          <a:p>
            <a:fld id="{1D47877B-98BE-4186-BAA2-E943AE9C14B3}" type="slidenum">
              <a:rPr lang="fr-FR" smtClean="0"/>
              <a:t>‹#›</a:t>
            </a:fld>
            <a:endParaRPr lang="fr-FR"/>
          </a:p>
        </p:txBody>
      </p:sp>
      <p:sp>
        <p:nvSpPr>
          <p:cNvPr id="9" name="Footer Placeholder 4">
            <a:extLst>
              <a:ext uri="{FF2B5EF4-FFF2-40B4-BE49-F238E27FC236}">
                <a16:creationId xmlns:a16="http://schemas.microsoft.com/office/drawing/2014/main" id="{7BC17B5B-3855-4C3F-8039-66EF4D00A61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a:t>Spring 2021 – </a:t>
            </a:r>
            <a:r>
              <a:rPr lang="fr-FR" err="1"/>
              <a:t>Optics</a:t>
            </a:r>
            <a:endParaRPr lang="fr-FR"/>
          </a:p>
        </p:txBody>
      </p:sp>
    </p:spTree>
    <p:extLst>
      <p:ext uri="{BB962C8B-B14F-4D97-AF65-F5344CB8AC3E}">
        <p14:creationId xmlns:p14="http://schemas.microsoft.com/office/powerpoint/2010/main" val="32583382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D536E13-4871-42E4-9D85-1206E8FF5A2C}"/>
              </a:ext>
            </a:extLst>
          </p:cNvPr>
          <p:cNvSpPr>
            <a:spLocks noGrp="1"/>
          </p:cNvSpPr>
          <p:nvPr>
            <p:ph type="title"/>
          </p:nvPr>
        </p:nvSpPr>
        <p:spPr>
          <a:xfrm>
            <a:off x="1691148" y="365125"/>
            <a:ext cx="9662652" cy="1325563"/>
          </a:xfrm>
          <a:prstGeom prst="rect">
            <a:avLst/>
          </a:prstGeom>
        </p:spPr>
        <p:txBody>
          <a:bodyPr vert="horz" lIns="91440" tIns="45720" rIns="91440" bIns="45720" rtlCol="0" anchor="ctr">
            <a:normAutofit/>
          </a:bodyPr>
          <a:lstStyle/>
          <a:p>
            <a:r>
              <a:rPr lang="en-US"/>
              <a:t>Click to edit Master title style</a:t>
            </a:r>
            <a:endParaRPr lang="fr-FR"/>
          </a:p>
        </p:txBody>
      </p:sp>
      <p:sp>
        <p:nvSpPr>
          <p:cNvPr id="3" name="Text Placeholder 2">
            <a:extLst>
              <a:ext uri="{FF2B5EF4-FFF2-40B4-BE49-F238E27FC236}">
                <a16:creationId xmlns:a16="http://schemas.microsoft.com/office/drawing/2014/main" id="{B8EBDA4B-EF8F-4428-ADD9-E744E3F8A84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4" name="Date Placeholder 3">
            <a:extLst>
              <a:ext uri="{FF2B5EF4-FFF2-40B4-BE49-F238E27FC236}">
                <a16:creationId xmlns:a16="http://schemas.microsoft.com/office/drawing/2014/main" id="{767A0BC7-BCC2-42E4-B975-31391287582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fr-FR"/>
              <a:t>Prof. Samuel F. SERNA O.</a:t>
            </a:r>
          </a:p>
        </p:txBody>
      </p:sp>
      <p:sp>
        <p:nvSpPr>
          <p:cNvPr id="5" name="Footer Placeholder 4">
            <a:extLst>
              <a:ext uri="{FF2B5EF4-FFF2-40B4-BE49-F238E27FC236}">
                <a16:creationId xmlns:a16="http://schemas.microsoft.com/office/drawing/2014/main" id="{7A317304-B638-44F6-93B2-120E6A95F09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a:t>Spring 2021 – </a:t>
            </a:r>
            <a:r>
              <a:rPr lang="fr-FR" err="1"/>
              <a:t>Optics</a:t>
            </a:r>
            <a:endParaRPr lang="fr-FR"/>
          </a:p>
        </p:txBody>
      </p:sp>
      <p:sp>
        <p:nvSpPr>
          <p:cNvPr id="6" name="Slide Number Placeholder 5">
            <a:extLst>
              <a:ext uri="{FF2B5EF4-FFF2-40B4-BE49-F238E27FC236}">
                <a16:creationId xmlns:a16="http://schemas.microsoft.com/office/drawing/2014/main" id="{17D69F6E-B8A9-42AD-B053-358938E5E3A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D47877B-98BE-4186-BAA2-E943AE9C14B3}" type="slidenum">
              <a:rPr lang="fr-FR" smtClean="0"/>
              <a:t>‹#›</a:t>
            </a:fld>
            <a:endParaRPr lang="fr-FR"/>
          </a:p>
        </p:txBody>
      </p:sp>
      <p:pic>
        <p:nvPicPr>
          <p:cNvPr id="7" name="Picture 6">
            <a:extLst>
              <a:ext uri="{FF2B5EF4-FFF2-40B4-BE49-F238E27FC236}">
                <a16:creationId xmlns:a16="http://schemas.microsoft.com/office/drawing/2014/main" id="{F3675A83-9DDB-4223-8D8D-85977D2C8184}"/>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23814"/>
            <a:ext cx="1387393" cy="1146225"/>
          </a:xfrm>
          <a:prstGeom prst="rect">
            <a:avLst/>
          </a:prstGeom>
        </p:spPr>
      </p:pic>
    </p:spTree>
    <p:extLst>
      <p:ext uri="{BB962C8B-B14F-4D97-AF65-F5344CB8AC3E}">
        <p14:creationId xmlns:p14="http://schemas.microsoft.com/office/powerpoint/2010/main" val="111795001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s://phys.org/news/2019-05-ligo-virgo-neutron-star-smash-ups.html"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www.falstad.com/mathphysics.html" TargetMode="External"/><Relationship Id="rId2" Type="http://schemas.openxmlformats.org/officeDocument/2006/relationships/hyperlink" Target="https://phet.colorado.edu/sims/html/wave-interference/latest/wave-interference_en.html" TargetMode="External"/><Relationship Id="rId1" Type="http://schemas.openxmlformats.org/officeDocument/2006/relationships/slideLayout" Target="../slideLayouts/slideLayout2.xml"/><Relationship Id="rId5" Type="http://schemas.openxmlformats.org/officeDocument/2006/relationships/hyperlink" Target="https://www.lighttrans.com/applications/optical-metrology/interferometry.html" TargetMode="External"/><Relationship Id="rId4" Type="http://schemas.openxmlformats.org/officeDocument/2006/relationships/hyperlink" Target="https://fr.slideshare.net/calvin_k/michelson-interferometer-46151946"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s://www.youtube.com/watch?v=RRi4dv9KgCg" TargetMode="External"/><Relationship Id="rId2" Type="http://schemas.openxmlformats.org/officeDocument/2006/relationships/hyperlink" Target="https://www.youtube.com/watch?v=UA1qG7Fjc2A"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hyperlink" Target="https://www.thorlabs.com/thorproduct.cfm?partnumber=PH2#ad-image-0" TargetMode="External"/><Relationship Id="rId3" Type="http://schemas.openxmlformats.org/officeDocument/2006/relationships/hyperlink" Target="https://www.thorlabs.com/thorproduct.cfm?partnumber=KM100#ad-image-0" TargetMode="External"/><Relationship Id="rId7" Type="http://schemas.openxmlformats.org/officeDocument/2006/relationships/hyperlink" Target="https://www.thorlabs.com/newgrouppage9.cfm?objectgroup_id=10211" TargetMode="External"/><Relationship Id="rId12" Type="http://schemas.openxmlformats.org/officeDocument/2006/relationships/hyperlink" Target="https://www.thorlabs.com/thorproduct.cfm?partnumber=PM16-130" TargetMode="External"/><Relationship Id="rId2" Type="http://schemas.openxmlformats.org/officeDocument/2006/relationships/hyperlink" Target="https://www.thorlabs.com/thorproduct.cfm?partnumber=CPS635R" TargetMode="External"/><Relationship Id="rId1" Type="http://schemas.openxmlformats.org/officeDocument/2006/relationships/slideLayout" Target="../slideLayouts/slideLayout2.xml"/><Relationship Id="rId6" Type="http://schemas.openxmlformats.org/officeDocument/2006/relationships/hyperlink" Target="https://www.thorlabs.com/thorproduct.cfm?partnumber=EBS1" TargetMode="External"/><Relationship Id="rId11" Type="http://schemas.openxmlformats.org/officeDocument/2006/relationships/hyperlink" Target="https://www.thorlabs.com/thorproduct.cfm?partnumber=R2" TargetMode="External"/><Relationship Id="rId5" Type="http://schemas.openxmlformats.org/officeDocument/2006/relationships/hyperlink" Target="https://www.thorlabs.com/thorproduct.cfm?partnumber=ME1-G01" TargetMode="External"/><Relationship Id="rId10" Type="http://schemas.openxmlformats.org/officeDocument/2006/relationships/hyperlink" Target="https://www.thorlabs.com/thorproduct.cfm?partnumber=ID20" TargetMode="External"/><Relationship Id="rId4" Type="http://schemas.openxmlformats.org/officeDocument/2006/relationships/hyperlink" Target="https://www.thorlabs.de/thorproduct.cfm?partnumber=RSP1D#ad-image-0" TargetMode="External"/><Relationship Id="rId9" Type="http://schemas.openxmlformats.org/officeDocument/2006/relationships/hyperlink" Target="https://www.thorlabs.com/thorproduct.cfm?partnumber=TR2"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www.aps.org/publications/apsnews/200711/physicshistory.cfm"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AA004B-893C-4736-B88A-082CEDFC8694}"/>
              </a:ext>
            </a:extLst>
          </p:cNvPr>
          <p:cNvSpPr>
            <a:spLocks noGrp="1"/>
          </p:cNvSpPr>
          <p:nvPr>
            <p:ph type="ctrTitle"/>
          </p:nvPr>
        </p:nvSpPr>
        <p:spPr>
          <a:xfrm>
            <a:off x="640080" y="640080"/>
            <a:ext cx="6894575" cy="3566160"/>
          </a:xfrm>
        </p:spPr>
        <p:txBody>
          <a:bodyPr>
            <a:noAutofit/>
          </a:bodyPr>
          <a:lstStyle/>
          <a:p>
            <a:pPr algn="l"/>
            <a:br>
              <a:rPr lang="fr-FR" sz="5400"/>
            </a:br>
            <a:r>
              <a:rPr lang="fr-FR" sz="5400" err="1"/>
              <a:t>Fourth</a:t>
            </a:r>
            <a:r>
              <a:rPr lang="fr-FR" sz="5400"/>
              <a:t> </a:t>
            </a:r>
            <a:r>
              <a:rPr lang="fr-FR" sz="5400" err="1"/>
              <a:t>Lab</a:t>
            </a:r>
            <a:r>
              <a:rPr lang="fr-FR" sz="5400"/>
              <a:t> report</a:t>
            </a:r>
            <a:br>
              <a:rPr lang="fr-FR" sz="5400"/>
            </a:br>
            <a:r>
              <a:rPr lang="fr-FR" sz="5400" err="1"/>
              <a:t>Interference</a:t>
            </a:r>
            <a:br>
              <a:rPr lang="fr-FR" sz="5400"/>
            </a:br>
            <a:r>
              <a:rPr lang="fr-FR" sz="5400" err="1"/>
              <a:t>Optics</a:t>
            </a:r>
            <a:br>
              <a:rPr lang="fr-FR" sz="5400"/>
            </a:br>
            <a:r>
              <a:rPr lang="fr-FR" sz="5400"/>
              <a:t>PHOE-160</a:t>
            </a:r>
          </a:p>
        </p:txBody>
      </p:sp>
      <p:sp>
        <p:nvSpPr>
          <p:cNvPr id="3" name="Subtitle 2">
            <a:extLst>
              <a:ext uri="{FF2B5EF4-FFF2-40B4-BE49-F238E27FC236}">
                <a16:creationId xmlns:a16="http://schemas.microsoft.com/office/drawing/2014/main" id="{D7410BDD-3034-4623-814C-F658EFC97944}"/>
              </a:ext>
            </a:extLst>
          </p:cNvPr>
          <p:cNvSpPr>
            <a:spLocks noGrp="1"/>
          </p:cNvSpPr>
          <p:nvPr>
            <p:ph type="subTitle" idx="1"/>
          </p:nvPr>
        </p:nvSpPr>
        <p:spPr>
          <a:xfrm>
            <a:off x="640080" y="4636008"/>
            <a:ext cx="6894576" cy="1572768"/>
          </a:xfrm>
        </p:spPr>
        <p:txBody>
          <a:bodyPr>
            <a:normAutofit/>
          </a:bodyPr>
          <a:lstStyle/>
          <a:p>
            <a:pPr algn="l"/>
            <a:r>
              <a:rPr lang="fr-FR"/>
              <a:t>Spring 2021</a:t>
            </a:r>
          </a:p>
          <a:p>
            <a:pPr algn="l"/>
            <a:r>
              <a:rPr lang="fr-FR"/>
              <a:t>Prof. Samuel Serna</a:t>
            </a:r>
          </a:p>
        </p:txBody>
      </p:sp>
      <p:sp>
        <p:nvSpPr>
          <p:cNvPr id="4" name="Date Placeholder 3">
            <a:extLst>
              <a:ext uri="{FF2B5EF4-FFF2-40B4-BE49-F238E27FC236}">
                <a16:creationId xmlns:a16="http://schemas.microsoft.com/office/drawing/2014/main" id="{6A80BBDB-E751-4698-938F-51A51A75BD8C}"/>
              </a:ext>
            </a:extLst>
          </p:cNvPr>
          <p:cNvSpPr>
            <a:spLocks noGrp="1"/>
          </p:cNvSpPr>
          <p:nvPr>
            <p:ph type="dt" sz="half" idx="10"/>
          </p:nvPr>
        </p:nvSpPr>
        <p:spPr>
          <a:xfrm>
            <a:off x="838200" y="6356350"/>
            <a:ext cx="2743200" cy="365125"/>
          </a:xfrm>
        </p:spPr>
        <p:txBody>
          <a:bodyPr>
            <a:normAutofit/>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rPr>
              <a:t>Prof. Samuel F. SERNA O.</a:t>
            </a:r>
          </a:p>
        </p:txBody>
      </p:sp>
      <p:pic>
        <p:nvPicPr>
          <p:cNvPr id="8" name="Picture 7" descr="Formules mathématiques complexes sur un tableau noir">
            <a:extLst>
              <a:ext uri="{FF2B5EF4-FFF2-40B4-BE49-F238E27FC236}">
                <a16:creationId xmlns:a16="http://schemas.microsoft.com/office/drawing/2014/main" id="{3A565365-6AF3-4AC3-A9C3-315F125BBD9F}"/>
              </a:ext>
            </a:extLst>
          </p:cNvPr>
          <p:cNvPicPr>
            <a:picLocks noChangeAspect="1"/>
          </p:cNvPicPr>
          <p:nvPr/>
        </p:nvPicPr>
        <p:blipFill rotWithShape="1">
          <a:blip r:embed="rId2"/>
          <a:srcRect l="34834" r="22031" b="-1"/>
          <a:stretch/>
        </p:blipFill>
        <p:spPr>
          <a:xfrm>
            <a:off x="8139803" y="10"/>
            <a:ext cx="4052199" cy="6857990"/>
          </a:xfrm>
          <a:custGeom>
            <a:avLst/>
            <a:gdLst/>
            <a:ahLst/>
            <a:cxnLst/>
            <a:rect l="l" t="t" r="r" b="b"/>
            <a:pathLst>
              <a:path w="4052199" h="6858000">
                <a:moveTo>
                  <a:pt x="25603" y="0"/>
                </a:moveTo>
                <a:lnTo>
                  <a:pt x="4052199" y="0"/>
                </a:lnTo>
                <a:lnTo>
                  <a:pt x="4052199" y="6858000"/>
                </a:lnTo>
                <a:lnTo>
                  <a:pt x="28079" y="6858000"/>
                </a:lnTo>
                <a:lnTo>
                  <a:pt x="37459" y="6497135"/>
                </a:lnTo>
                <a:cubicBezTo>
                  <a:pt x="37586" y="6492050"/>
                  <a:pt x="38603" y="6487092"/>
                  <a:pt x="38603" y="6482007"/>
                </a:cubicBezTo>
                <a:cubicBezTo>
                  <a:pt x="47502" y="6367973"/>
                  <a:pt x="52587" y="6253939"/>
                  <a:pt x="18135" y="6142702"/>
                </a:cubicBezTo>
                <a:cubicBezTo>
                  <a:pt x="15084" y="6132214"/>
                  <a:pt x="13495" y="6121344"/>
                  <a:pt x="13432" y="6110411"/>
                </a:cubicBezTo>
                <a:cubicBezTo>
                  <a:pt x="11690" y="6013324"/>
                  <a:pt x="15936" y="5916236"/>
                  <a:pt x="26145" y="5819669"/>
                </a:cubicBezTo>
                <a:cubicBezTo>
                  <a:pt x="31229" y="5760555"/>
                  <a:pt x="26017" y="5700423"/>
                  <a:pt x="42926" y="5641690"/>
                </a:cubicBezTo>
                <a:cubicBezTo>
                  <a:pt x="50337" y="5612565"/>
                  <a:pt x="54595" y="5582728"/>
                  <a:pt x="55638" y="5552700"/>
                </a:cubicBezTo>
                <a:cubicBezTo>
                  <a:pt x="60087" y="5479983"/>
                  <a:pt x="38603" y="5411588"/>
                  <a:pt x="18263" y="5343066"/>
                </a:cubicBezTo>
                <a:cubicBezTo>
                  <a:pt x="7456" y="5306707"/>
                  <a:pt x="-5384" y="5269459"/>
                  <a:pt x="2372" y="5231320"/>
                </a:cubicBezTo>
                <a:cubicBezTo>
                  <a:pt x="16076" y="5173655"/>
                  <a:pt x="23920" y="5114744"/>
                  <a:pt x="25763" y="5055502"/>
                </a:cubicBezTo>
                <a:cubicBezTo>
                  <a:pt x="25635" y="5012660"/>
                  <a:pt x="15338" y="4970962"/>
                  <a:pt x="18898" y="4928374"/>
                </a:cubicBezTo>
                <a:cubicBezTo>
                  <a:pt x="27073" y="4845715"/>
                  <a:pt x="29157" y="4762561"/>
                  <a:pt x="25127" y="4679584"/>
                </a:cubicBezTo>
                <a:cubicBezTo>
                  <a:pt x="25077" y="4646429"/>
                  <a:pt x="28776" y="4613376"/>
                  <a:pt x="36187" y="4581060"/>
                </a:cubicBezTo>
                <a:cubicBezTo>
                  <a:pt x="45493" y="4524043"/>
                  <a:pt x="47464" y="4466060"/>
                  <a:pt x="42036" y="4408547"/>
                </a:cubicBezTo>
                <a:cubicBezTo>
                  <a:pt x="36060" y="4341932"/>
                  <a:pt x="18263" y="4276334"/>
                  <a:pt x="13685" y="4209719"/>
                </a:cubicBezTo>
                <a:cubicBezTo>
                  <a:pt x="6694" y="4099371"/>
                  <a:pt x="16610" y="3989024"/>
                  <a:pt x="26398" y="3879186"/>
                </a:cubicBezTo>
                <a:cubicBezTo>
                  <a:pt x="34026" y="3808731"/>
                  <a:pt x="36060" y="3737781"/>
                  <a:pt x="32501" y="3667009"/>
                </a:cubicBezTo>
                <a:cubicBezTo>
                  <a:pt x="28051" y="3610818"/>
                  <a:pt x="21059" y="3554755"/>
                  <a:pt x="19788" y="3498437"/>
                </a:cubicBezTo>
                <a:cubicBezTo>
                  <a:pt x="17627" y="3398006"/>
                  <a:pt x="18390" y="3297701"/>
                  <a:pt x="24237" y="3197143"/>
                </a:cubicBezTo>
                <a:cubicBezTo>
                  <a:pt x="27162" y="3146928"/>
                  <a:pt x="32119" y="3096966"/>
                  <a:pt x="34026" y="3046242"/>
                </a:cubicBezTo>
                <a:cubicBezTo>
                  <a:pt x="35933" y="2995518"/>
                  <a:pt x="40001" y="2944413"/>
                  <a:pt x="28433" y="2894578"/>
                </a:cubicBezTo>
                <a:cubicBezTo>
                  <a:pt x="8855" y="2810038"/>
                  <a:pt x="23220" y="2725879"/>
                  <a:pt x="27415" y="2641593"/>
                </a:cubicBezTo>
                <a:cubicBezTo>
                  <a:pt x="29958" y="2589217"/>
                  <a:pt x="45214" y="2535568"/>
                  <a:pt x="31738" y="2484717"/>
                </a:cubicBezTo>
                <a:cubicBezTo>
                  <a:pt x="10507" y="2405008"/>
                  <a:pt x="24492" y="2326951"/>
                  <a:pt x="31738" y="2248513"/>
                </a:cubicBezTo>
                <a:cubicBezTo>
                  <a:pt x="40218" y="2174283"/>
                  <a:pt x="38768" y="2099252"/>
                  <a:pt x="27415" y="2025403"/>
                </a:cubicBezTo>
                <a:cubicBezTo>
                  <a:pt x="12986" y="1952165"/>
                  <a:pt x="12986" y="1876803"/>
                  <a:pt x="27415" y="1803565"/>
                </a:cubicBezTo>
                <a:cubicBezTo>
                  <a:pt x="39276" y="1743102"/>
                  <a:pt x="40598" y="1681038"/>
                  <a:pt x="31356" y="1620119"/>
                </a:cubicBezTo>
                <a:cubicBezTo>
                  <a:pt x="25127" y="1576514"/>
                  <a:pt x="13940" y="1533163"/>
                  <a:pt x="12414" y="1489558"/>
                </a:cubicBezTo>
                <a:cubicBezTo>
                  <a:pt x="9262" y="1398420"/>
                  <a:pt x="11118" y="1307167"/>
                  <a:pt x="18008" y="1216233"/>
                </a:cubicBezTo>
                <a:cubicBezTo>
                  <a:pt x="26017" y="1112496"/>
                  <a:pt x="41400" y="1009268"/>
                  <a:pt x="30721" y="904896"/>
                </a:cubicBezTo>
                <a:cubicBezTo>
                  <a:pt x="27162" y="869046"/>
                  <a:pt x="19661" y="833323"/>
                  <a:pt x="18771" y="797346"/>
                </a:cubicBezTo>
                <a:cubicBezTo>
                  <a:pt x="17118" y="730095"/>
                  <a:pt x="16737" y="663607"/>
                  <a:pt x="20169" y="593941"/>
                </a:cubicBezTo>
                <a:cubicBezTo>
                  <a:pt x="23602" y="524274"/>
                  <a:pt x="38348" y="451938"/>
                  <a:pt x="28433" y="383798"/>
                </a:cubicBezTo>
                <a:cubicBezTo>
                  <a:pt x="18516" y="315657"/>
                  <a:pt x="24873" y="248406"/>
                  <a:pt x="31229" y="181410"/>
                </a:cubicBezTo>
                <a:cubicBezTo>
                  <a:pt x="34344" y="149565"/>
                  <a:pt x="36410" y="118069"/>
                  <a:pt x="35854" y="86700"/>
                </a:cubicBezTo>
                <a:close/>
              </a:path>
            </a:pathLst>
          </a:custGeom>
        </p:spPr>
      </p:pic>
      <p:sp>
        <p:nvSpPr>
          <p:cNvPr id="5" name="Footer Placeholder 4">
            <a:extLst>
              <a:ext uri="{FF2B5EF4-FFF2-40B4-BE49-F238E27FC236}">
                <a16:creationId xmlns:a16="http://schemas.microsoft.com/office/drawing/2014/main" id="{55C97199-4E6C-46EF-B4F7-E348377DF3CF}"/>
              </a:ext>
            </a:extLst>
          </p:cNvPr>
          <p:cNvSpPr>
            <a:spLocks noGrp="1"/>
          </p:cNvSpPr>
          <p:nvPr>
            <p:ph type="ftr" sz="quarter" idx="3"/>
          </p:nvPr>
        </p:nvSpPr>
        <p:spPr>
          <a:xfrm>
            <a:off x="4038600" y="6356350"/>
            <a:ext cx="4114800" cy="365125"/>
          </a:xfrm>
        </p:spPr>
        <p:txBody>
          <a:bodyPr>
            <a:norm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rPr>
              <a:t>Spring 2021 – </a:t>
            </a:r>
            <a:r>
              <a:rPr kumimoji="0" lang="fr-FR" sz="1200" b="0" i="0" u="none" strike="noStrike" kern="1200" cap="none" spc="0" normalizeH="0" baseline="0" noProof="0" err="1">
                <a:ln>
                  <a:noFill/>
                </a:ln>
                <a:solidFill>
                  <a:prstClr val="black">
                    <a:tint val="75000"/>
                  </a:prstClr>
                </a:solidFill>
                <a:effectLst/>
                <a:uLnTx/>
                <a:uFillTx/>
                <a:latin typeface="Calibri" panose="020F0502020204030204"/>
                <a:ea typeface="+mn-ea"/>
                <a:cs typeface="+mn-cs"/>
              </a:rPr>
              <a:t>Optics</a:t>
            </a:r>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a:extLst>
              <a:ext uri="{FF2B5EF4-FFF2-40B4-BE49-F238E27FC236}">
                <a16:creationId xmlns:a16="http://schemas.microsoft.com/office/drawing/2014/main" id="{02681B53-AA97-4500-BEBA-34A20C96AEC8}"/>
              </a:ext>
            </a:extLst>
          </p:cNvPr>
          <p:cNvSpPr>
            <a:spLocks noGrp="1"/>
          </p:cNvSpPr>
          <p:nvPr>
            <p:ph type="sldNum" sz="quarter" idx="12"/>
          </p:nvPr>
        </p:nvSpPr>
        <p:spPr>
          <a:xfrm>
            <a:off x="8610600" y="6356350"/>
            <a:ext cx="2743200" cy="365125"/>
          </a:xfrm>
        </p:spPr>
        <p:txBody>
          <a:bodyPr>
            <a:normAutofit/>
          </a:bodyPr>
          <a:lstStyle/>
          <a:p>
            <a:pPr marL="0" marR="0" lvl="0" indent="0" algn="r" defTabSz="914400" rtl="0" eaLnBrk="1" fontAlgn="auto" latinLnBrk="0" hangingPunct="1">
              <a:lnSpc>
                <a:spcPct val="100000"/>
              </a:lnSpc>
              <a:spcBef>
                <a:spcPts val="0"/>
              </a:spcBef>
              <a:spcAft>
                <a:spcPts val="600"/>
              </a:spcAft>
              <a:buClrTx/>
              <a:buSzTx/>
              <a:buFontTx/>
              <a:buNone/>
              <a:tabLst/>
              <a:defRPr/>
            </a:pPr>
            <a:fld id="{1D47877B-98BE-4186-BAA2-E943AE9C14B3}" type="slidenum">
              <a:rPr kumimoji="0" lang="fr-FR" sz="1200" b="0" i="0" u="none" strike="noStrike" kern="1200" cap="none" spc="0" normalizeH="0" baseline="0" noProof="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600"/>
                </a:spcAft>
                <a:buClrTx/>
                <a:buSzTx/>
                <a:buFontTx/>
                <a:buNone/>
                <a:tabLst/>
                <a:defRPr/>
              </a:pPr>
              <a:t>1</a:t>
            </a:fld>
            <a:endParaRPr kumimoji="0" lang="fr-FR" sz="12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501815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a:extLst>
              <a:ext uri="{FF2B5EF4-FFF2-40B4-BE49-F238E27FC236}">
                <a16:creationId xmlns:a16="http://schemas.microsoft.com/office/drawing/2014/main" id="{79380666-8DC3-452B-B789-2C01A6AF1079}"/>
              </a:ext>
            </a:extLst>
          </p:cNvPr>
          <p:cNvSpPr>
            <a:spLocks noGrp="1" noChangeArrowheads="1"/>
          </p:cNvSpPr>
          <p:nvPr>
            <p:ph type="title"/>
          </p:nvPr>
        </p:nvSpPr>
        <p:spPr/>
        <p:txBody>
          <a:bodyPr/>
          <a:lstStyle/>
          <a:p>
            <a:r>
              <a:rPr lang="en-US" altLang="en-US"/>
              <a:t> 		Famous Experiment</a:t>
            </a:r>
          </a:p>
        </p:txBody>
      </p:sp>
      <p:sp>
        <p:nvSpPr>
          <p:cNvPr id="31747" name="Rectangle 3">
            <a:extLst>
              <a:ext uri="{FF2B5EF4-FFF2-40B4-BE49-F238E27FC236}">
                <a16:creationId xmlns:a16="http://schemas.microsoft.com/office/drawing/2014/main" id="{89275606-C6C6-4FA6-8E75-5BFDAB94421F}"/>
              </a:ext>
            </a:extLst>
          </p:cNvPr>
          <p:cNvSpPr>
            <a:spLocks noGrp="1" noChangeArrowheads="1"/>
          </p:cNvSpPr>
          <p:nvPr>
            <p:ph type="body" idx="1"/>
          </p:nvPr>
        </p:nvSpPr>
        <p:spPr/>
        <p:txBody>
          <a:bodyPr/>
          <a:lstStyle/>
          <a:p>
            <a:r>
              <a:rPr lang="en-US" altLang="en-US"/>
              <a:t>The Michelson-Morley Experiment…the details!</a:t>
            </a:r>
          </a:p>
          <a:p>
            <a:r>
              <a:rPr lang="en-US" altLang="en-US"/>
              <a:t>Hypothesis: that there would be a phase shift, due to the aether, as the interferometer changed its orientation.</a:t>
            </a:r>
          </a:p>
          <a:p>
            <a:r>
              <a:rPr lang="en-US" altLang="en-US"/>
              <a:t>Conclusion: there was no change!!!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a:extLst>
              <a:ext uri="{FF2B5EF4-FFF2-40B4-BE49-F238E27FC236}">
                <a16:creationId xmlns:a16="http://schemas.microsoft.com/office/drawing/2014/main" id="{AAF0D62B-0D9E-4F65-B9EF-BB66B7CA6F14}"/>
              </a:ext>
            </a:extLst>
          </p:cNvPr>
          <p:cNvSpPr>
            <a:spLocks noGrp="1" noChangeArrowheads="1"/>
          </p:cNvSpPr>
          <p:nvPr>
            <p:ph type="title"/>
          </p:nvPr>
        </p:nvSpPr>
        <p:spPr/>
        <p:txBody>
          <a:bodyPr/>
          <a:lstStyle/>
          <a:p>
            <a:r>
              <a:rPr lang="en-US" altLang="en-US" dirty="0"/>
              <a:t>Measuring the Refractive Index of Air</a:t>
            </a:r>
          </a:p>
        </p:txBody>
      </p:sp>
      <p:sp>
        <p:nvSpPr>
          <p:cNvPr id="33795" name="Rectangle 3">
            <a:extLst>
              <a:ext uri="{FF2B5EF4-FFF2-40B4-BE49-F238E27FC236}">
                <a16:creationId xmlns:a16="http://schemas.microsoft.com/office/drawing/2014/main" id="{CAC70119-41AB-405D-8FEC-459496E5BF0D}"/>
              </a:ext>
            </a:extLst>
          </p:cNvPr>
          <p:cNvSpPr>
            <a:spLocks noGrp="1" noChangeArrowheads="1"/>
          </p:cNvSpPr>
          <p:nvPr>
            <p:ph type="body" idx="1"/>
          </p:nvPr>
        </p:nvSpPr>
        <p:spPr/>
        <p:txBody>
          <a:bodyPr/>
          <a:lstStyle/>
          <a:p>
            <a:r>
              <a:rPr lang="en-US" altLang="en-US"/>
              <a:t>Set up</a:t>
            </a:r>
          </a:p>
          <a:p>
            <a:r>
              <a:rPr lang="en-US" altLang="en-US"/>
              <a:t>Process</a:t>
            </a:r>
          </a:p>
          <a:p>
            <a:pPr lvl="1"/>
            <a:r>
              <a:rPr lang="en-US" altLang="en-US" sz="2800"/>
              <a:t>Calibration constant</a:t>
            </a:r>
          </a:p>
          <a:p>
            <a:r>
              <a:rPr lang="en-US" altLang="en-US"/>
              <a:t>Theory</a:t>
            </a:r>
          </a:p>
          <a:p>
            <a:pPr lvl="1"/>
            <a:r>
              <a:rPr lang="en-US" altLang="en-US" sz="2800">
                <a:cs typeface="Times New Roman" panose="02020603050405020304" pitchFamily="18" charset="0"/>
                <a:sym typeface="Symbol" panose="05050102010706020507" pitchFamily="18" charset="2"/>
              </a:rPr>
              <a:t>0.5*</a:t>
            </a:r>
            <a:r>
              <a:rPr lang="en-US" altLang="en-US" sz="2800"/>
              <a:t> (1+2x</a:t>
            </a:r>
            <a:r>
              <a:rPr lang="en-US" altLang="en-US" sz="2800" baseline="-25000"/>
              <a:t>i</a:t>
            </a:r>
            <a:r>
              <a:rPr lang="en-US" altLang="en-US" sz="2800"/>
              <a:t>) where x</a:t>
            </a:r>
            <a:r>
              <a:rPr lang="en-US" altLang="en-US" sz="2800" baseline="-25000"/>
              <a:t>i</a:t>
            </a:r>
            <a:r>
              <a:rPr lang="en-US" altLang="en-US" sz="2800"/>
              <a:t>=1,2,3…</a:t>
            </a:r>
          </a:p>
          <a:p>
            <a:pPr lvl="1"/>
            <a:r>
              <a:rPr lang="en-US" altLang="en-US" sz="2800">
                <a:cs typeface="Times New Roman" panose="02020603050405020304" pitchFamily="18" charset="0"/>
                <a:sym typeface="Symbol" panose="05050102010706020507" pitchFamily="18" charset="2"/>
              </a:rPr>
              <a:t>*</a:t>
            </a:r>
            <a:r>
              <a:rPr lang="en-US" altLang="en-US" sz="2800" b="1">
                <a:latin typeface="Times New Roman TUR" panose="02020603050405020304" pitchFamily="18" charset="0"/>
                <a:cs typeface="Times New Roman" panose="02020603050405020304" pitchFamily="18" charset="0"/>
                <a:sym typeface="Symbol" panose="05050102010706020507" pitchFamily="18" charset="2"/>
              </a:rPr>
              <a:t></a:t>
            </a:r>
            <a:r>
              <a:rPr lang="en-US" altLang="en-US" sz="2800">
                <a:cs typeface="Times New Roman" panose="02020603050405020304" pitchFamily="18" charset="0"/>
                <a:sym typeface="Symbol" panose="05050102010706020507" pitchFamily="18" charset="2"/>
              </a:rPr>
              <a:t> N= 2L*(n</a:t>
            </a:r>
            <a:r>
              <a:rPr lang="en-US" altLang="en-US" sz="2800" baseline="-25000">
                <a:cs typeface="Times New Roman" panose="02020603050405020304" pitchFamily="18" charset="0"/>
                <a:sym typeface="Symbol" panose="05050102010706020507" pitchFamily="18" charset="2"/>
              </a:rPr>
              <a:t>atm</a:t>
            </a:r>
            <a:r>
              <a:rPr lang="en-US" altLang="en-US" sz="2800">
                <a:cs typeface="Times New Roman" panose="02020603050405020304" pitchFamily="18" charset="0"/>
                <a:sym typeface="Symbol" panose="05050102010706020507" pitchFamily="18" charset="2"/>
              </a:rPr>
              <a:t>-n</a:t>
            </a:r>
            <a:r>
              <a:rPr lang="en-US" altLang="en-US" sz="2800" baseline="-25000">
                <a:cs typeface="Times New Roman" panose="02020603050405020304" pitchFamily="18" charset="0"/>
                <a:sym typeface="Symbol" panose="05050102010706020507" pitchFamily="18" charset="2"/>
              </a:rPr>
              <a:t>o</a:t>
            </a:r>
            <a:r>
              <a:rPr lang="en-US" altLang="en-US" sz="2800">
                <a:cs typeface="Times New Roman" panose="02020603050405020304" pitchFamily="18" charset="0"/>
                <a:sym typeface="Symbol" panose="05050102010706020507" pitchFamily="18" charset="2"/>
              </a:rPr>
              <a:t>)</a:t>
            </a:r>
          </a:p>
          <a:p>
            <a:pPr lvl="1"/>
            <a:r>
              <a:rPr lang="en-US" altLang="en-US" sz="2800" b="1">
                <a:latin typeface="Times New Roman TUR" panose="02020603050405020304" pitchFamily="18" charset="0"/>
                <a:cs typeface="Times New Roman" panose="02020603050405020304" pitchFamily="18" charset="0"/>
                <a:sym typeface="Symbol" panose="05050102010706020507" pitchFamily="18" charset="2"/>
              </a:rPr>
              <a:t>n</a:t>
            </a:r>
            <a:r>
              <a:rPr lang="en-US" altLang="en-US" sz="2800" b="1" baseline="-30000">
                <a:latin typeface="Times New Roman TUR" panose="02020603050405020304" pitchFamily="18" charset="0"/>
                <a:cs typeface="Times New Roman" panose="02020603050405020304" pitchFamily="18" charset="0"/>
                <a:sym typeface="Symbol" panose="05050102010706020507" pitchFamily="18" charset="2"/>
              </a:rPr>
              <a:t>atm</a:t>
            </a:r>
            <a:r>
              <a:rPr lang="en-US" altLang="en-US" sz="2800" b="1">
                <a:latin typeface="Times New Roman TUR" panose="02020603050405020304" pitchFamily="18" charset="0"/>
                <a:cs typeface="Times New Roman" panose="02020603050405020304" pitchFamily="18" charset="0"/>
                <a:sym typeface="Symbol" panose="05050102010706020507" pitchFamily="18" charset="2"/>
              </a:rPr>
              <a:t> - 1 = </a:t>
            </a:r>
            <a:r>
              <a:rPr lang="en-US" altLang="en-US" sz="2800" u="sng">
                <a:latin typeface="Symbol" panose="05050102010706020507" pitchFamily="18" charset="2"/>
                <a:cs typeface="Times New Roman" panose="02020603050405020304" pitchFamily="18" charset="0"/>
                <a:sym typeface="Symbol" panose="05050102010706020507" pitchFamily="18" charset="2"/>
              </a:rPr>
              <a:t>D</a:t>
            </a:r>
            <a:r>
              <a:rPr lang="en-US" altLang="en-US" sz="2800" b="1" u="sng">
                <a:latin typeface="Times New Roman TUR" panose="02020603050405020304" pitchFamily="18" charset="0"/>
                <a:cs typeface="Times New Roman" panose="02020603050405020304" pitchFamily="18" charset="0"/>
                <a:sym typeface="Symbol" panose="05050102010706020507" pitchFamily="18" charset="2"/>
              </a:rPr>
              <a:t>N</a:t>
            </a:r>
            <a:r>
              <a:rPr lang="en-US" altLang="en-US" sz="2800" u="sng">
                <a:latin typeface="Symbol" panose="05050102010706020507" pitchFamily="18" charset="2"/>
                <a:cs typeface="Times New Roman" panose="02020603050405020304" pitchFamily="18" charset="0"/>
                <a:sym typeface="Symbol" panose="05050102010706020507" pitchFamily="18" charset="2"/>
              </a:rPr>
              <a:t>×</a:t>
            </a:r>
            <a:r>
              <a:rPr lang="en-US" altLang="en-US" sz="2800" b="1" u="sng">
                <a:latin typeface="Times New Roman TUR" panose="02020603050405020304" pitchFamily="18" charset="0"/>
                <a:cs typeface="Times New Roman" panose="02020603050405020304" pitchFamily="18" charset="0"/>
                <a:sym typeface="Symbol" panose="05050102010706020507" pitchFamily="18" charset="2"/>
              </a:rPr>
              <a:t> </a:t>
            </a:r>
            <a:r>
              <a:rPr lang="en-US" altLang="en-US" sz="2800" u="sng">
                <a:cs typeface="Times New Roman" panose="02020603050405020304" pitchFamily="18" charset="0"/>
                <a:sym typeface="Symbol" panose="05050102010706020507" pitchFamily="18" charset="2"/>
              </a:rPr>
              <a:t>λ</a:t>
            </a:r>
            <a:r>
              <a:rPr lang="en-US" altLang="en-US" sz="2800" u="sng" baseline="-30000">
                <a:cs typeface="Times New Roman" panose="02020603050405020304" pitchFamily="18" charset="0"/>
                <a:sym typeface="Symbol" panose="05050102010706020507" pitchFamily="18" charset="2"/>
              </a:rPr>
              <a:t>v</a:t>
            </a:r>
            <a:r>
              <a:rPr lang="en-US" altLang="en-US" sz="2800" b="1">
                <a:latin typeface="Times New Roman TUR" panose="02020603050405020304" pitchFamily="18" charset="0"/>
                <a:cs typeface="Times New Roman" panose="02020603050405020304" pitchFamily="18" charset="0"/>
                <a:sym typeface="Symbol" panose="05050102010706020507" pitchFamily="18" charset="2"/>
              </a:rPr>
              <a:t>		</a:t>
            </a:r>
          </a:p>
          <a:p>
            <a:pPr lvl="1">
              <a:buFont typeface="Wingdings" panose="05000000000000000000" pitchFamily="2" charset="2"/>
              <a:buNone/>
            </a:pPr>
            <a:r>
              <a:rPr lang="en-US" altLang="en-US" sz="2800" b="1">
                <a:latin typeface="Times New Roman TUR" panose="02020603050405020304" pitchFamily="18" charset="0"/>
                <a:cs typeface="Times New Roman" panose="02020603050405020304" pitchFamily="18" charset="0"/>
                <a:sym typeface="Symbol" panose="05050102010706020507" pitchFamily="18" charset="2"/>
              </a:rPr>
              <a:t>                 2L</a:t>
            </a:r>
            <a:r>
              <a:rPr lang="en-US" altLang="en-US" sz="2800">
                <a:latin typeface="Symbol" panose="05050102010706020507" pitchFamily="18" charset="2"/>
                <a:cs typeface="Times New Roman" panose="02020603050405020304" pitchFamily="18" charset="0"/>
                <a:sym typeface="Symbol" panose="05050102010706020507" pitchFamily="18" charset="2"/>
              </a:rPr>
              <a:t>×</a:t>
            </a:r>
            <a:r>
              <a:rPr lang="en-US" altLang="en-US" sz="2800" b="1">
                <a:latin typeface="Times New Roman TUR" panose="02020603050405020304" pitchFamily="18" charset="0"/>
                <a:cs typeface="Times New Roman" panose="02020603050405020304" pitchFamily="18" charset="0"/>
                <a:sym typeface="Symbol" panose="05050102010706020507" pitchFamily="18" charset="2"/>
              </a:rPr>
              <a:t>(1 - r)</a:t>
            </a:r>
            <a:endParaRPr lang="en-US" altLang="en-US" sz="2800">
              <a:cs typeface="Times New Roman" panose="02020603050405020304" pitchFamily="18" charset="0"/>
              <a:sym typeface="Symbol" panose="05050102010706020507" pitchFamily="18" charset="2"/>
            </a:endParaRPr>
          </a:p>
          <a:p>
            <a:pPr lvl="1"/>
            <a:endParaRPr lang="en-US" altLang="en-US" sz="2800">
              <a:cs typeface="Times New Roman" panose="02020603050405020304" pitchFamily="18" charset="0"/>
              <a:sym typeface="Symbol" panose="05050102010706020507" pitchFamily="18" charset="2"/>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a:extLst>
              <a:ext uri="{FF2B5EF4-FFF2-40B4-BE49-F238E27FC236}">
                <a16:creationId xmlns:a16="http://schemas.microsoft.com/office/drawing/2014/main" id="{EAF85BEB-5E11-4495-8D72-90D15501F897}"/>
              </a:ext>
            </a:extLst>
          </p:cNvPr>
          <p:cNvSpPr>
            <a:spLocks noGrp="1" noChangeArrowheads="1"/>
          </p:cNvSpPr>
          <p:nvPr>
            <p:ph type="title"/>
          </p:nvPr>
        </p:nvSpPr>
        <p:spPr/>
        <p:txBody>
          <a:bodyPr/>
          <a:lstStyle/>
          <a:p>
            <a:r>
              <a:rPr lang="en-US" altLang="en-US"/>
              <a:t> Continued…</a:t>
            </a:r>
          </a:p>
        </p:txBody>
      </p:sp>
      <p:sp>
        <p:nvSpPr>
          <p:cNvPr id="34819" name="Rectangle 3">
            <a:extLst>
              <a:ext uri="{FF2B5EF4-FFF2-40B4-BE49-F238E27FC236}">
                <a16:creationId xmlns:a16="http://schemas.microsoft.com/office/drawing/2014/main" id="{DFAA1602-6041-4A1D-8AB6-EB4886886FFC}"/>
              </a:ext>
            </a:extLst>
          </p:cNvPr>
          <p:cNvSpPr>
            <a:spLocks noGrp="1" noChangeArrowheads="1"/>
          </p:cNvSpPr>
          <p:nvPr>
            <p:ph type="body" idx="1"/>
          </p:nvPr>
        </p:nvSpPr>
        <p:spPr/>
        <p:txBody>
          <a:bodyPr/>
          <a:lstStyle/>
          <a:p>
            <a:r>
              <a:rPr lang="en-US" altLang="en-US"/>
              <a:t>Results: </a:t>
            </a:r>
            <a:r>
              <a:rPr lang="en-US" altLang="en-US" b="1">
                <a:latin typeface="Times New Roman TUR" panose="02020603050405020304" pitchFamily="18" charset="0"/>
                <a:cs typeface="Times New Roman" panose="02020603050405020304" pitchFamily="18" charset="0"/>
                <a:sym typeface="Symbol" panose="05050102010706020507" pitchFamily="18" charset="2"/>
              </a:rPr>
              <a:t>n</a:t>
            </a:r>
            <a:r>
              <a:rPr lang="en-US" altLang="en-US" b="1" baseline="-30000">
                <a:latin typeface="Times New Roman TUR" panose="02020603050405020304" pitchFamily="18" charset="0"/>
                <a:cs typeface="Times New Roman" panose="02020603050405020304" pitchFamily="18" charset="0"/>
                <a:sym typeface="Symbol" panose="05050102010706020507" pitchFamily="18" charset="2"/>
              </a:rPr>
              <a:t>atm</a:t>
            </a:r>
            <a:r>
              <a:rPr lang="en-US" altLang="en-US" b="1">
                <a:latin typeface="Times New Roman TUR" panose="02020603050405020304" pitchFamily="18" charset="0"/>
                <a:cs typeface="Times New Roman" panose="02020603050405020304" pitchFamily="18" charset="0"/>
                <a:sym typeface="Symbol" panose="05050102010706020507" pitchFamily="18" charset="2"/>
              </a:rPr>
              <a:t> - 1 = 2.7(8)e-4</a:t>
            </a:r>
          </a:p>
          <a:p>
            <a:r>
              <a:rPr lang="en-US" altLang="en-US">
                <a:latin typeface="Times New Roman TUR" panose="02020603050405020304" pitchFamily="18" charset="0"/>
                <a:sym typeface="Symbol" panose="05050102010706020507" pitchFamily="18" charset="2"/>
              </a:rPr>
              <a:t>Conclusion: Good!!!!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a:extLst>
              <a:ext uri="{FF2B5EF4-FFF2-40B4-BE49-F238E27FC236}">
                <a16:creationId xmlns:a16="http://schemas.microsoft.com/office/drawing/2014/main" id="{C7A6AE82-D554-4088-88C2-EA834DD65B43}"/>
              </a:ext>
            </a:extLst>
          </p:cNvPr>
          <p:cNvSpPr>
            <a:spLocks noGrp="1" noChangeArrowheads="1"/>
          </p:cNvSpPr>
          <p:nvPr>
            <p:ph type="title"/>
          </p:nvPr>
        </p:nvSpPr>
        <p:spPr/>
        <p:txBody>
          <a:bodyPr/>
          <a:lstStyle/>
          <a:p>
            <a:r>
              <a:rPr lang="en-US" altLang="en-US"/>
              <a:t>		Applications Today</a:t>
            </a:r>
          </a:p>
        </p:txBody>
      </p:sp>
      <p:sp>
        <p:nvSpPr>
          <p:cNvPr id="35843" name="Rectangle 3">
            <a:extLst>
              <a:ext uri="{FF2B5EF4-FFF2-40B4-BE49-F238E27FC236}">
                <a16:creationId xmlns:a16="http://schemas.microsoft.com/office/drawing/2014/main" id="{29CAB1AC-8374-4802-874B-623E0C65D23B}"/>
              </a:ext>
            </a:extLst>
          </p:cNvPr>
          <p:cNvSpPr>
            <a:spLocks noGrp="1" noChangeArrowheads="1"/>
          </p:cNvSpPr>
          <p:nvPr>
            <p:ph type="body" idx="1"/>
          </p:nvPr>
        </p:nvSpPr>
        <p:spPr/>
        <p:txBody>
          <a:bodyPr/>
          <a:lstStyle/>
          <a:p>
            <a:r>
              <a:rPr lang="en-US" altLang="en-US"/>
              <a:t>One application of particular interest: the measurement of Gravitational Waves.</a:t>
            </a:r>
          </a:p>
          <a:p>
            <a:r>
              <a:rPr lang="en-US" altLang="en-US"/>
              <a:t>Used to study turbulence in wind-tunnels (the refractive index of air depends on its density), or the physical state of plasmas in fusion reactors. </a:t>
            </a:r>
          </a:p>
          <a:p>
            <a:endParaRPr lang="en-US" altLang="en-US"/>
          </a:p>
        </p:txBody>
      </p:sp>
      <p:sp>
        <p:nvSpPr>
          <p:cNvPr id="4" name="TextBox 1">
            <a:extLst>
              <a:ext uri="{FF2B5EF4-FFF2-40B4-BE49-F238E27FC236}">
                <a16:creationId xmlns:a16="http://schemas.microsoft.com/office/drawing/2014/main" id="{18AFEA29-5F1A-7E6B-1396-AE21CC6166F8}"/>
              </a:ext>
            </a:extLst>
          </p:cNvPr>
          <p:cNvSpPr txBox="1"/>
          <p:nvPr/>
        </p:nvSpPr>
        <p:spPr>
          <a:xfrm>
            <a:off x="2261008" y="4970084"/>
            <a:ext cx="7875494" cy="369332"/>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hlinkClick r:id="rId2"/>
              </a:rPr>
              <a:t>https://phys.org/news/2019-05-ligo-virgo-neutron-star-smash-ups.html</a:t>
            </a:r>
            <a:r>
              <a:rPr lang="en-US"/>
              <a:t>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9E67F4-6835-4154-AA2A-A684E81AA851}"/>
              </a:ext>
            </a:extLst>
          </p:cNvPr>
          <p:cNvSpPr>
            <a:spLocks noGrp="1"/>
          </p:cNvSpPr>
          <p:nvPr>
            <p:ph type="title"/>
          </p:nvPr>
        </p:nvSpPr>
        <p:spPr/>
        <p:txBody>
          <a:bodyPr/>
          <a:lstStyle/>
          <a:p>
            <a:r>
              <a:rPr lang="en-US"/>
              <a:t>Additional </a:t>
            </a:r>
            <a:r>
              <a:rPr lang="en-US" err="1"/>
              <a:t>Ressources</a:t>
            </a:r>
            <a:endParaRPr lang="en-US"/>
          </a:p>
        </p:txBody>
      </p:sp>
      <p:sp>
        <p:nvSpPr>
          <p:cNvPr id="3" name="Content Placeholder 2">
            <a:extLst>
              <a:ext uri="{FF2B5EF4-FFF2-40B4-BE49-F238E27FC236}">
                <a16:creationId xmlns:a16="http://schemas.microsoft.com/office/drawing/2014/main" id="{67B8359B-FE04-4F80-AE2C-90A5CC9784EA}"/>
              </a:ext>
            </a:extLst>
          </p:cNvPr>
          <p:cNvSpPr>
            <a:spLocks noGrp="1"/>
          </p:cNvSpPr>
          <p:nvPr>
            <p:ph idx="1"/>
          </p:nvPr>
        </p:nvSpPr>
        <p:spPr/>
        <p:txBody>
          <a:bodyPr/>
          <a:lstStyle/>
          <a:p>
            <a:r>
              <a:rPr lang="en-US">
                <a:hlinkClick r:id="rId2"/>
              </a:rPr>
              <a:t>https://iwant2study.org/lookangejss/06QuantumPhysics/ejss_model_michelsoninterferometer/michelsoninterferometer_Simulation.xhtml</a:t>
            </a:r>
          </a:p>
          <a:p>
            <a:r>
              <a:rPr lang="en-US">
                <a:hlinkClick r:id="rId2"/>
              </a:rPr>
              <a:t>https://phet.colorado.edu/sims/html/wave-interference/latest/wave-interference_en.html</a:t>
            </a:r>
            <a:endParaRPr lang="en-US"/>
          </a:p>
          <a:p>
            <a:r>
              <a:rPr lang="en-US" sz="2800">
                <a:hlinkClick r:id="rId3"/>
              </a:rPr>
              <a:t>http://www.falstad.com/mathphysics.html</a:t>
            </a:r>
            <a:endParaRPr lang="en-US" sz="2800"/>
          </a:p>
          <a:p>
            <a:r>
              <a:rPr lang="en-US" sz="2800">
                <a:hlinkClick r:id="rId4"/>
              </a:rPr>
              <a:t>https://fr.slideshare.net/calvin_k/michelson-interferometer-46151946</a:t>
            </a:r>
            <a:endParaRPr lang="en-US" sz="2800"/>
          </a:p>
          <a:p>
            <a:r>
              <a:rPr lang="en-US">
                <a:hlinkClick r:id="rId5"/>
              </a:rPr>
              <a:t>https://www.lighttrans.com/applications/optical-metrology/interferometry.html</a:t>
            </a:r>
            <a:endParaRPr lang="en-US"/>
          </a:p>
          <a:p>
            <a:endParaRPr lang="en-US"/>
          </a:p>
          <a:p>
            <a:endParaRPr lang="en-US" sz="2800"/>
          </a:p>
          <a:p>
            <a:endParaRPr lang="en-US"/>
          </a:p>
          <a:p>
            <a:endParaRPr lang="en-US"/>
          </a:p>
        </p:txBody>
      </p:sp>
      <p:sp>
        <p:nvSpPr>
          <p:cNvPr id="4" name="Slide Number Placeholder 3">
            <a:extLst>
              <a:ext uri="{FF2B5EF4-FFF2-40B4-BE49-F238E27FC236}">
                <a16:creationId xmlns:a16="http://schemas.microsoft.com/office/drawing/2014/main" id="{F46F01F3-D12D-43C5-85A8-F36812AE4D92}"/>
              </a:ext>
            </a:extLst>
          </p:cNvPr>
          <p:cNvSpPr>
            <a:spLocks noGrp="1"/>
          </p:cNvSpPr>
          <p:nvPr>
            <p:ph type="sldNum" sz="quarter" idx="12"/>
          </p:nvPr>
        </p:nvSpPr>
        <p:spPr/>
        <p:txBody>
          <a:bodyPr/>
          <a:lstStyle/>
          <a:p>
            <a:fld id="{1D47877B-98BE-4186-BAA2-E943AE9C14B3}" type="slidenum">
              <a:rPr lang="fr-FR" smtClean="0"/>
              <a:t>14</a:t>
            </a:fld>
            <a:endParaRPr lang="fr-FR"/>
          </a:p>
        </p:txBody>
      </p:sp>
      <p:sp>
        <p:nvSpPr>
          <p:cNvPr id="5" name="Date Placeholder 4">
            <a:extLst>
              <a:ext uri="{FF2B5EF4-FFF2-40B4-BE49-F238E27FC236}">
                <a16:creationId xmlns:a16="http://schemas.microsoft.com/office/drawing/2014/main" id="{52933F29-F0D9-43F9-93FF-254F85203DB8}"/>
              </a:ext>
            </a:extLst>
          </p:cNvPr>
          <p:cNvSpPr>
            <a:spLocks noGrp="1"/>
          </p:cNvSpPr>
          <p:nvPr>
            <p:ph type="dt" sz="half" idx="10"/>
          </p:nvPr>
        </p:nvSpPr>
        <p:spPr/>
        <p:txBody>
          <a:bodyPr/>
          <a:lstStyle/>
          <a:p>
            <a:r>
              <a:rPr lang="fr-FR"/>
              <a:t>Prof. Samuel F. SERNA O.</a:t>
            </a:r>
          </a:p>
        </p:txBody>
      </p:sp>
      <p:sp>
        <p:nvSpPr>
          <p:cNvPr id="6" name="Footer Placeholder 5">
            <a:extLst>
              <a:ext uri="{FF2B5EF4-FFF2-40B4-BE49-F238E27FC236}">
                <a16:creationId xmlns:a16="http://schemas.microsoft.com/office/drawing/2014/main" id="{2F658699-1F39-4847-8D95-CDFD275BFC82}"/>
              </a:ext>
            </a:extLst>
          </p:cNvPr>
          <p:cNvSpPr>
            <a:spLocks noGrp="1"/>
          </p:cNvSpPr>
          <p:nvPr>
            <p:ph type="ftr" sz="quarter" idx="3"/>
          </p:nvPr>
        </p:nvSpPr>
        <p:spPr/>
        <p:txBody>
          <a:bodyPr/>
          <a:lstStyle/>
          <a:p>
            <a:r>
              <a:rPr lang="fr-FR"/>
              <a:t>Spring 2021 – Optics</a:t>
            </a:r>
          </a:p>
        </p:txBody>
      </p:sp>
    </p:spTree>
    <p:extLst>
      <p:ext uri="{BB962C8B-B14F-4D97-AF65-F5344CB8AC3E}">
        <p14:creationId xmlns:p14="http://schemas.microsoft.com/office/powerpoint/2010/main" val="41467154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80ED7E-C46B-463B-A40A-4CAF7C49F332}"/>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D911394F-C134-493A-8DA7-B3151F163320}"/>
              </a:ext>
            </a:extLst>
          </p:cNvPr>
          <p:cNvSpPr>
            <a:spLocks noGrp="1"/>
          </p:cNvSpPr>
          <p:nvPr>
            <p:ph idx="1"/>
          </p:nvPr>
        </p:nvSpPr>
        <p:spPr/>
        <p:txBody>
          <a:bodyPr/>
          <a:lstStyle/>
          <a:p>
            <a:r>
              <a:rPr lang="en-US">
                <a:hlinkClick r:id="rId2"/>
              </a:rPr>
              <a:t>https://www.youtube.com/watch?v=UA1qG7Fjc2A</a:t>
            </a:r>
            <a:endParaRPr lang="en-US"/>
          </a:p>
          <a:p>
            <a:r>
              <a:rPr lang="en-US">
                <a:hlinkClick r:id="rId3"/>
              </a:rPr>
              <a:t>https://www.youtube.com/watch?v=RRi4dv9KgCg</a:t>
            </a:r>
            <a:endParaRPr lang="en-US"/>
          </a:p>
          <a:p>
            <a:endParaRPr lang="en-US"/>
          </a:p>
        </p:txBody>
      </p:sp>
      <p:sp>
        <p:nvSpPr>
          <p:cNvPr id="4" name="Slide Number Placeholder 3">
            <a:extLst>
              <a:ext uri="{FF2B5EF4-FFF2-40B4-BE49-F238E27FC236}">
                <a16:creationId xmlns:a16="http://schemas.microsoft.com/office/drawing/2014/main" id="{177CA24E-3208-45CD-BB81-3058EBFC857A}"/>
              </a:ext>
            </a:extLst>
          </p:cNvPr>
          <p:cNvSpPr>
            <a:spLocks noGrp="1"/>
          </p:cNvSpPr>
          <p:nvPr>
            <p:ph type="sldNum" sz="quarter" idx="12"/>
          </p:nvPr>
        </p:nvSpPr>
        <p:spPr/>
        <p:txBody>
          <a:bodyPr/>
          <a:lstStyle/>
          <a:p>
            <a:fld id="{1D47877B-98BE-4186-BAA2-E943AE9C14B3}" type="slidenum">
              <a:rPr lang="fr-FR" smtClean="0"/>
              <a:t>15</a:t>
            </a:fld>
            <a:endParaRPr lang="fr-FR"/>
          </a:p>
        </p:txBody>
      </p:sp>
      <p:sp>
        <p:nvSpPr>
          <p:cNvPr id="5" name="Date Placeholder 4">
            <a:extLst>
              <a:ext uri="{FF2B5EF4-FFF2-40B4-BE49-F238E27FC236}">
                <a16:creationId xmlns:a16="http://schemas.microsoft.com/office/drawing/2014/main" id="{50CF5AE4-0653-46EA-9A91-51F23207B461}"/>
              </a:ext>
            </a:extLst>
          </p:cNvPr>
          <p:cNvSpPr>
            <a:spLocks noGrp="1"/>
          </p:cNvSpPr>
          <p:nvPr>
            <p:ph type="dt" sz="half" idx="10"/>
          </p:nvPr>
        </p:nvSpPr>
        <p:spPr/>
        <p:txBody>
          <a:bodyPr/>
          <a:lstStyle/>
          <a:p>
            <a:r>
              <a:rPr lang="fr-FR"/>
              <a:t>Prof. Samuel F. SERNA O.</a:t>
            </a:r>
          </a:p>
        </p:txBody>
      </p:sp>
      <p:sp>
        <p:nvSpPr>
          <p:cNvPr id="6" name="Footer Placeholder 5">
            <a:extLst>
              <a:ext uri="{FF2B5EF4-FFF2-40B4-BE49-F238E27FC236}">
                <a16:creationId xmlns:a16="http://schemas.microsoft.com/office/drawing/2014/main" id="{1882AF1D-310B-4D0E-8F50-69954F103A0B}"/>
              </a:ext>
            </a:extLst>
          </p:cNvPr>
          <p:cNvSpPr>
            <a:spLocks noGrp="1"/>
          </p:cNvSpPr>
          <p:nvPr>
            <p:ph type="ftr" sz="quarter" idx="3"/>
          </p:nvPr>
        </p:nvSpPr>
        <p:spPr/>
        <p:txBody>
          <a:bodyPr/>
          <a:lstStyle/>
          <a:p>
            <a:r>
              <a:rPr lang="fr-FR"/>
              <a:t>Spring 2021 – Optics</a:t>
            </a:r>
          </a:p>
        </p:txBody>
      </p:sp>
    </p:spTree>
    <p:extLst>
      <p:ext uri="{BB962C8B-B14F-4D97-AF65-F5344CB8AC3E}">
        <p14:creationId xmlns:p14="http://schemas.microsoft.com/office/powerpoint/2010/main" val="35904858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D96517-6813-4837-96BD-AB170E8CF9E8}"/>
              </a:ext>
            </a:extLst>
          </p:cNvPr>
          <p:cNvSpPr>
            <a:spLocks noGrp="1"/>
          </p:cNvSpPr>
          <p:nvPr>
            <p:ph type="title"/>
          </p:nvPr>
        </p:nvSpPr>
        <p:spPr/>
        <p:txBody>
          <a:bodyPr>
            <a:normAutofit/>
          </a:bodyPr>
          <a:lstStyle/>
          <a:p>
            <a:r>
              <a:rPr lang="en-US" sz="8000"/>
              <a:t>Groups</a:t>
            </a:r>
          </a:p>
        </p:txBody>
      </p:sp>
      <p:sp>
        <p:nvSpPr>
          <p:cNvPr id="3" name="Content Placeholder 2">
            <a:extLst>
              <a:ext uri="{FF2B5EF4-FFF2-40B4-BE49-F238E27FC236}">
                <a16:creationId xmlns:a16="http://schemas.microsoft.com/office/drawing/2014/main" id="{606E2C79-D619-4663-9BE4-4A1B32448717}"/>
              </a:ext>
            </a:extLst>
          </p:cNvPr>
          <p:cNvSpPr>
            <a:spLocks noGrp="1"/>
          </p:cNvSpPr>
          <p:nvPr>
            <p:ph idx="1"/>
          </p:nvPr>
        </p:nvSpPr>
        <p:spPr>
          <a:xfrm>
            <a:off x="838200" y="2753139"/>
            <a:ext cx="10515600" cy="3423824"/>
          </a:xfrm>
        </p:spPr>
        <p:txBody>
          <a:bodyPr vert="horz" lIns="91440" tIns="45720" rIns="91440" bIns="45720" rtlCol="0" anchor="t">
            <a:normAutofit/>
          </a:bodyPr>
          <a:lstStyle/>
          <a:p>
            <a:pPr lvl="1" algn="just"/>
            <a:r>
              <a:rPr lang="en-US" sz="4200" dirty="0"/>
              <a:t>Group A1: </a:t>
            </a:r>
            <a:endParaRPr lang="en-US"/>
          </a:p>
          <a:p>
            <a:pPr lvl="1" algn="just"/>
            <a:r>
              <a:rPr lang="en-US" sz="4200" dirty="0"/>
              <a:t>Group A2: </a:t>
            </a:r>
            <a:endParaRPr lang="en-US" dirty="0">
              <a:cs typeface="Calibri"/>
            </a:endParaRPr>
          </a:p>
          <a:p>
            <a:pPr lvl="1" algn="just"/>
            <a:r>
              <a:rPr lang="en-US" sz="4200" dirty="0"/>
              <a:t>Group B1: </a:t>
            </a:r>
          </a:p>
          <a:p>
            <a:pPr lvl="1" algn="just"/>
            <a:r>
              <a:rPr lang="en-US" sz="4200" dirty="0"/>
              <a:t>Group B2: </a:t>
            </a:r>
          </a:p>
          <a:p>
            <a:endParaRPr lang="en-US" sz="4200"/>
          </a:p>
        </p:txBody>
      </p:sp>
      <p:sp>
        <p:nvSpPr>
          <p:cNvPr id="4" name="Slide Number Placeholder 3">
            <a:extLst>
              <a:ext uri="{FF2B5EF4-FFF2-40B4-BE49-F238E27FC236}">
                <a16:creationId xmlns:a16="http://schemas.microsoft.com/office/drawing/2014/main" id="{671F1168-0926-4975-B873-1A9FD3C368BD}"/>
              </a:ext>
            </a:extLst>
          </p:cNvPr>
          <p:cNvSpPr>
            <a:spLocks noGrp="1"/>
          </p:cNvSpPr>
          <p:nvPr>
            <p:ph type="sldNum" sz="quarter" idx="12"/>
          </p:nvPr>
        </p:nvSpPr>
        <p:spPr/>
        <p:txBody>
          <a:bodyPr/>
          <a:lstStyle/>
          <a:p>
            <a:fld id="{1D47877B-98BE-4186-BAA2-E943AE9C14B3}" type="slidenum">
              <a:rPr lang="fr-FR" smtClean="0"/>
              <a:t>2</a:t>
            </a:fld>
            <a:endParaRPr lang="fr-FR"/>
          </a:p>
        </p:txBody>
      </p:sp>
      <p:sp>
        <p:nvSpPr>
          <p:cNvPr id="5" name="Date Placeholder 4">
            <a:extLst>
              <a:ext uri="{FF2B5EF4-FFF2-40B4-BE49-F238E27FC236}">
                <a16:creationId xmlns:a16="http://schemas.microsoft.com/office/drawing/2014/main" id="{8771162F-6C1C-4C52-B0F2-996195A854DA}"/>
              </a:ext>
            </a:extLst>
          </p:cNvPr>
          <p:cNvSpPr>
            <a:spLocks noGrp="1"/>
          </p:cNvSpPr>
          <p:nvPr>
            <p:ph type="dt" sz="half" idx="10"/>
          </p:nvPr>
        </p:nvSpPr>
        <p:spPr/>
        <p:txBody>
          <a:bodyPr/>
          <a:lstStyle/>
          <a:p>
            <a:r>
              <a:rPr lang="fr-FR"/>
              <a:t>Prof. Samuel F. SERNA O.</a:t>
            </a:r>
          </a:p>
        </p:txBody>
      </p:sp>
      <p:sp>
        <p:nvSpPr>
          <p:cNvPr id="6" name="Footer Placeholder 5">
            <a:extLst>
              <a:ext uri="{FF2B5EF4-FFF2-40B4-BE49-F238E27FC236}">
                <a16:creationId xmlns:a16="http://schemas.microsoft.com/office/drawing/2014/main" id="{714B0AC3-6B80-489D-88FB-548EE24575F5}"/>
              </a:ext>
            </a:extLst>
          </p:cNvPr>
          <p:cNvSpPr>
            <a:spLocks noGrp="1"/>
          </p:cNvSpPr>
          <p:nvPr>
            <p:ph type="ftr" sz="quarter" idx="3"/>
          </p:nvPr>
        </p:nvSpPr>
        <p:spPr/>
        <p:txBody>
          <a:bodyPr/>
          <a:lstStyle/>
          <a:p>
            <a:r>
              <a:rPr lang="fr-FR"/>
              <a:t>Spring 2021 – Optics</a:t>
            </a:r>
          </a:p>
        </p:txBody>
      </p:sp>
    </p:spTree>
    <p:extLst>
      <p:ext uri="{BB962C8B-B14F-4D97-AF65-F5344CB8AC3E}">
        <p14:creationId xmlns:p14="http://schemas.microsoft.com/office/powerpoint/2010/main" val="27737794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F16BA2F-E4D0-4B3D-AAE2-1A3B9B51ABE2}"/>
              </a:ext>
            </a:extLst>
          </p:cNvPr>
          <p:cNvSpPr>
            <a:spLocks noGrp="1"/>
          </p:cNvSpPr>
          <p:nvPr>
            <p:ph type="title"/>
          </p:nvPr>
        </p:nvSpPr>
        <p:spPr/>
        <p:txBody>
          <a:bodyPr/>
          <a:lstStyle/>
          <a:p>
            <a:r>
              <a:rPr lang="fr-FR" dirty="0"/>
              <a:t>Instructions</a:t>
            </a:r>
            <a:endParaRPr lang="en-US" dirty="0"/>
          </a:p>
        </p:txBody>
      </p:sp>
      <p:sp>
        <p:nvSpPr>
          <p:cNvPr id="3" name="Espace réservé du contenu 2">
            <a:extLst>
              <a:ext uri="{FF2B5EF4-FFF2-40B4-BE49-F238E27FC236}">
                <a16:creationId xmlns:a16="http://schemas.microsoft.com/office/drawing/2014/main" id="{B3C7C107-7672-4287-824B-A943776E38FE}"/>
              </a:ext>
            </a:extLst>
          </p:cNvPr>
          <p:cNvSpPr>
            <a:spLocks noGrp="1"/>
          </p:cNvSpPr>
          <p:nvPr>
            <p:ph idx="1"/>
          </p:nvPr>
        </p:nvSpPr>
        <p:spPr/>
        <p:txBody>
          <a:bodyPr vert="horz" lIns="91440" tIns="45720" rIns="91440" bIns="45720" rtlCol="0" anchor="t">
            <a:normAutofit fontScale="62500" lnSpcReduction="20000"/>
          </a:bodyPr>
          <a:lstStyle/>
          <a:p>
            <a:pPr marL="0" indent="0">
              <a:buNone/>
            </a:pPr>
            <a:r>
              <a:rPr lang="fr-FR" dirty="0" err="1"/>
              <a:t>What</a:t>
            </a:r>
            <a:r>
              <a:rPr lang="fr-FR" dirty="0"/>
              <a:t> </a:t>
            </a:r>
            <a:r>
              <a:rPr lang="fr-FR" dirty="0" err="1"/>
              <a:t>is</a:t>
            </a:r>
            <a:r>
              <a:rPr lang="fr-FR" dirty="0"/>
              <a:t> the </a:t>
            </a:r>
            <a:r>
              <a:rPr lang="fr-FR" dirty="0" err="1"/>
              <a:t>material</a:t>
            </a:r>
            <a:r>
              <a:rPr lang="fr-FR" dirty="0"/>
              <a:t> and </a:t>
            </a:r>
            <a:r>
              <a:rPr lang="fr-FR" dirty="0" err="1"/>
              <a:t>what</a:t>
            </a:r>
            <a:r>
              <a:rPr lang="fr-FR" dirty="0"/>
              <a:t> </a:t>
            </a:r>
            <a:r>
              <a:rPr lang="fr-FR" dirty="0" err="1"/>
              <a:t>is</a:t>
            </a:r>
            <a:r>
              <a:rPr lang="fr-FR" dirty="0"/>
              <a:t> the objective?</a:t>
            </a:r>
          </a:p>
          <a:p>
            <a:r>
              <a:rPr lang="fr-FR" dirty="0" err="1"/>
              <a:t>Safety</a:t>
            </a:r>
            <a:r>
              <a:rPr lang="fr-FR" dirty="0"/>
              <a:t> first!</a:t>
            </a:r>
            <a:endParaRPr lang="fr-FR" dirty="0">
              <a:cs typeface="Calibri"/>
            </a:endParaRPr>
          </a:p>
          <a:p>
            <a:pPr lvl="1"/>
            <a:r>
              <a:rPr lang="fr-FR" dirty="0"/>
              <a:t>Use plots</a:t>
            </a:r>
            <a:endParaRPr lang="fr-FR" dirty="0">
              <a:cs typeface="Calibri"/>
            </a:endParaRPr>
          </a:p>
          <a:p>
            <a:r>
              <a:rPr lang="fr-FR" dirty="0"/>
              <a:t>Finish the </a:t>
            </a:r>
            <a:r>
              <a:rPr lang="fr-FR" dirty="0" err="1"/>
              <a:t>Lab</a:t>
            </a:r>
            <a:r>
              <a:rPr lang="fr-FR" dirty="0"/>
              <a:t> report 1, 2 and 3</a:t>
            </a:r>
            <a:endParaRPr lang="fr-FR" dirty="0">
              <a:cs typeface="Calibri"/>
            </a:endParaRPr>
          </a:p>
          <a:p>
            <a:r>
              <a:rPr lang="fr-FR" dirty="0"/>
              <a:t>Polish the </a:t>
            </a:r>
            <a:r>
              <a:rPr lang="fr-FR" dirty="0" err="1"/>
              <a:t>Lab</a:t>
            </a:r>
            <a:r>
              <a:rPr lang="fr-FR" dirty="0"/>
              <a:t> Notebook, </a:t>
            </a:r>
            <a:r>
              <a:rPr lang="fr-FR" dirty="0" err="1"/>
              <a:t>add</a:t>
            </a:r>
            <a:r>
              <a:rPr lang="fr-FR" dirty="0"/>
              <a:t> </a:t>
            </a:r>
            <a:r>
              <a:rPr lang="fr-FR" dirty="0" err="1"/>
              <a:t>pictures</a:t>
            </a:r>
            <a:r>
              <a:rPr lang="fr-FR" dirty="0"/>
              <a:t>, </a:t>
            </a:r>
            <a:r>
              <a:rPr lang="fr-FR" dirty="0" err="1"/>
              <a:t>explanations</a:t>
            </a:r>
            <a:r>
              <a:rPr lang="fr-FR" dirty="0"/>
              <a:t>, </a:t>
            </a:r>
            <a:r>
              <a:rPr lang="fr-FR" dirty="0" err="1"/>
              <a:t>etc</a:t>
            </a:r>
            <a:endParaRPr lang="fr-FR" dirty="0"/>
          </a:p>
          <a:p>
            <a:r>
              <a:rPr lang="fr-FR" dirty="0" err="1"/>
              <a:t>Keep</a:t>
            </a:r>
            <a:r>
              <a:rPr lang="fr-FR" dirty="0"/>
              <a:t> </a:t>
            </a:r>
            <a:r>
              <a:rPr lang="fr-FR" dirty="0" err="1"/>
              <a:t>working</a:t>
            </a:r>
            <a:r>
              <a:rPr lang="fr-FR" dirty="0"/>
              <a:t> on </a:t>
            </a:r>
            <a:r>
              <a:rPr lang="fr-FR" dirty="0" err="1"/>
              <a:t>your</a:t>
            </a:r>
            <a:r>
              <a:rPr lang="fr-FR" dirty="0"/>
              <a:t> </a:t>
            </a:r>
            <a:r>
              <a:rPr lang="fr-FR" dirty="0" err="1"/>
              <a:t>Company</a:t>
            </a:r>
            <a:r>
              <a:rPr lang="fr-FR" dirty="0"/>
              <a:t> </a:t>
            </a:r>
            <a:r>
              <a:rPr lang="fr-FR" dirty="0" err="1"/>
              <a:t>presentations</a:t>
            </a:r>
            <a:endParaRPr lang="fr-FR" dirty="0"/>
          </a:p>
          <a:p>
            <a:r>
              <a:rPr lang="fr-FR" dirty="0" err="1"/>
              <a:t>Some</a:t>
            </a:r>
            <a:r>
              <a:rPr lang="fr-FR" dirty="0"/>
              <a:t> </a:t>
            </a:r>
            <a:r>
              <a:rPr lang="fr-FR" dirty="0" err="1"/>
              <a:t>Elements</a:t>
            </a:r>
            <a:r>
              <a:rPr lang="fr-FR" dirty="0"/>
              <a:t>: </a:t>
            </a:r>
            <a:endParaRPr lang="fr-FR" dirty="0">
              <a:cs typeface="Calibri"/>
            </a:endParaRPr>
          </a:p>
          <a:p>
            <a:pPr lvl="1" fontAlgn="base"/>
            <a:r>
              <a:rPr lang="en-US" dirty="0"/>
              <a:t>(Mounted) Source -  </a:t>
            </a:r>
            <a:r>
              <a:rPr lang="en-US" dirty="0">
                <a:hlinkClick r:id="rId2"/>
              </a:rPr>
              <a:t>CPS635R</a:t>
            </a:r>
            <a:endParaRPr lang="en-US" dirty="0">
              <a:cs typeface="Calibri"/>
              <a:hlinkClick r:id="rId2"/>
            </a:endParaRPr>
          </a:p>
          <a:p>
            <a:pPr lvl="1" fontAlgn="base"/>
            <a:r>
              <a:rPr lang="en-US" dirty="0"/>
              <a:t>Mechanical mounts for the mirrors – </a:t>
            </a:r>
            <a:r>
              <a:rPr lang="en-US" dirty="0">
                <a:hlinkClick r:id="rId3"/>
              </a:rPr>
              <a:t>KM100</a:t>
            </a:r>
            <a:r>
              <a:rPr lang="en-US" dirty="0"/>
              <a:t> and the Beam Splitter – could be </a:t>
            </a:r>
            <a:r>
              <a:rPr lang="en-US" dirty="0">
                <a:hlinkClick r:id="rId4"/>
              </a:rPr>
              <a:t>RSP1D</a:t>
            </a:r>
            <a:endParaRPr lang="en-US" dirty="0">
              <a:cs typeface="Calibri"/>
              <a:hlinkClick r:id="rId4"/>
            </a:endParaRPr>
          </a:p>
          <a:p>
            <a:pPr lvl="1" fontAlgn="base"/>
            <a:r>
              <a:rPr lang="en-US" dirty="0"/>
              <a:t>(2) Mirrors – </a:t>
            </a:r>
            <a:r>
              <a:rPr lang="en-US" dirty="0">
                <a:hlinkClick r:id="rId5"/>
              </a:rPr>
              <a:t>ME1-G01</a:t>
            </a:r>
            <a:endParaRPr lang="en-US" dirty="0">
              <a:cs typeface="Calibri"/>
              <a:hlinkClick r:id="rId5"/>
            </a:endParaRPr>
          </a:p>
          <a:p>
            <a:pPr lvl="1" fontAlgn="base"/>
            <a:r>
              <a:rPr lang="en-US" dirty="0"/>
              <a:t>Beam Splitter – </a:t>
            </a:r>
            <a:r>
              <a:rPr lang="en-US" dirty="0">
                <a:hlinkClick r:id="rId6"/>
              </a:rPr>
              <a:t>EBS1</a:t>
            </a:r>
            <a:endParaRPr lang="en-US" dirty="0">
              <a:cs typeface="Calibri"/>
              <a:hlinkClick r:id="rId6"/>
            </a:endParaRPr>
          </a:p>
          <a:p>
            <a:pPr lvl="1" fontAlgn="base"/>
            <a:r>
              <a:rPr lang="en-US" dirty="0"/>
              <a:t>Mechanical translation station – </a:t>
            </a:r>
            <a:r>
              <a:rPr lang="en-US" dirty="0">
                <a:hlinkClick r:id="rId7"/>
              </a:rPr>
              <a:t>XR25 SERIES</a:t>
            </a:r>
            <a:endParaRPr lang="en-US" dirty="0">
              <a:cs typeface="Calibri"/>
              <a:hlinkClick r:id="rId7"/>
            </a:endParaRPr>
          </a:p>
          <a:p>
            <a:pPr lvl="1" fontAlgn="base"/>
            <a:r>
              <a:rPr lang="en-US" dirty="0"/>
              <a:t>Post holders – </a:t>
            </a:r>
            <a:r>
              <a:rPr lang="en-US" dirty="0">
                <a:hlinkClick r:id="rId8"/>
              </a:rPr>
              <a:t>PH2</a:t>
            </a:r>
            <a:r>
              <a:rPr lang="en-US" dirty="0"/>
              <a:t> and </a:t>
            </a:r>
            <a:r>
              <a:rPr lang="en-US" dirty="0">
                <a:hlinkClick r:id="rId9"/>
              </a:rPr>
              <a:t>TR2</a:t>
            </a:r>
            <a:r>
              <a:rPr lang="en-US" dirty="0"/>
              <a:t> </a:t>
            </a:r>
            <a:endParaRPr lang="en-US" dirty="0">
              <a:cs typeface="Calibri"/>
            </a:endParaRPr>
          </a:p>
          <a:p>
            <a:pPr lvl="1" fontAlgn="base"/>
            <a:r>
              <a:rPr lang="en-US" dirty="0"/>
              <a:t>Irises (if it is the case) or find a way to reference your height – </a:t>
            </a:r>
            <a:r>
              <a:rPr lang="en-US" dirty="0">
                <a:hlinkClick r:id="rId10"/>
              </a:rPr>
              <a:t>ID20</a:t>
            </a:r>
            <a:endParaRPr lang="en-US" dirty="0">
              <a:cs typeface="Calibri"/>
              <a:hlinkClick r:id="rId10"/>
            </a:endParaRPr>
          </a:p>
          <a:p>
            <a:pPr lvl="1" fontAlgn="base"/>
            <a:r>
              <a:rPr lang="en-US" dirty="0"/>
              <a:t>Height blockers – </a:t>
            </a:r>
            <a:r>
              <a:rPr lang="en-US" dirty="0">
                <a:hlinkClick r:id="rId11"/>
              </a:rPr>
              <a:t>R2</a:t>
            </a:r>
            <a:endParaRPr lang="en-US" dirty="0">
              <a:cs typeface="Calibri"/>
              <a:hlinkClick r:id="rId11"/>
            </a:endParaRPr>
          </a:p>
          <a:p>
            <a:pPr lvl="1" fontAlgn="base"/>
            <a:r>
              <a:rPr lang="en-US" dirty="0" err="1"/>
              <a:t>Powermeter</a:t>
            </a:r>
            <a:r>
              <a:rPr lang="en-US" dirty="0"/>
              <a:t> – </a:t>
            </a:r>
            <a:r>
              <a:rPr lang="en-US" dirty="0">
                <a:hlinkClick r:id="rId12"/>
              </a:rPr>
              <a:t>PM16-130</a:t>
            </a:r>
            <a:r>
              <a:rPr lang="en-US" dirty="0"/>
              <a:t>  </a:t>
            </a:r>
            <a:endParaRPr lang="en-US" dirty="0">
              <a:cs typeface="Calibri"/>
            </a:endParaRPr>
          </a:p>
        </p:txBody>
      </p:sp>
      <p:sp>
        <p:nvSpPr>
          <p:cNvPr id="4" name="Espace réservé du numéro de diapositive 3">
            <a:extLst>
              <a:ext uri="{FF2B5EF4-FFF2-40B4-BE49-F238E27FC236}">
                <a16:creationId xmlns:a16="http://schemas.microsoft.com/office/drawing/2014/main" id="{62AFAB95-29C7-473C-85EF-261D39B9ED6A}"/>
              </a:ext>
            </a:extLst>
          </p:cNvPr>
          <p:cNvSpPr>
            <a:spLocks noGrp="1"/>
          </p:cNvSpPr>
          <p:nvPr>
            <p:ph type="sldNum" sz="quarter" idx="12"/>
          </p:nvPr>
        </p:nvSpPr>
        <p:spPr/>
        <p:txBody>
          <a:bodyPr/>
          <a:lstStyle/>
          <a:p>
            <a:fld id="{1D47877B-98BE-4186-BAA2-E943AE9C14B3}" type="slidenum">
              <a:rPr lang="fr-FR" smtClean="0"/>
              <a:t>3</a:t>
            </a:fld>
            <a:endParaRPr lang="fr-FR"/>
          </a:p>
        </p:txBody>
      </p:sp>
      <p:sp>
        <p:nvSpPr>
          <p:cNvPr id="5" name="Espace réservé de la date 4">
            <a:extLst>
              <a:ext uri="{FF2B5EF4-FFF2-40B4-BE49-F238E27FC236}">
                <a16:creationId xmlns:a16="http://schemas.microsoft.com/office/drawing/2014/main" id="{620AACC2-ABF2-49D6-B302-F0398496577D}"/>
              </a:ext>
            </a:extLst>
          </p:cNvPr>
          <p:cNvSpPr>
            <a:spLocks noGrp="1"/>
          </p:cNvSpPr>
          <p:nvPr>
            <p:ph type="dt" sz="half" idx="10"/>
          </p:nvPr>
        </p:nvSpPr>
        <p:spPr/>
        <p:txBody>
          <a:bodyPr/>
          <a:lstStyle/>
          <a:p>
            <a:r>
              <a:rPr lang="fr-FR"/>
              <a:t>Prof. Samuel F. SERNA O.</a:t>
            </a:r>
          </a:p>
        </p:txBody>
      </p:sp>
      <p:sp>
        <p:nvSpPr>
          <p:cNvPr id="6" name="Espace réservé du pied de page 5">
            <a:extLst>
              <a:ext uri="{FF2B5EF4-FFF2-40B4-BE49-F238E27FC236}">
                <a16:creationId xmlns:a16="http://schemas.microsoft.com/office/drawing/2014/main" id="{D0ADEE0A-5735-400C-A808-87CB1BFA0CD2}"/>
              </a:ext>
            </a:extLst>
          </p:cNvPr>
          <p:cNvSpPr>
            <a:spLocks noGrp="1"/>
          </p:cNvSpPr>
          <p:nvPr>
            <p:ph type="ftr" sz="quarter" idx="3"/>
          </p:nvPr>
        </p:nvSpPr>
        <p:spPr/>
        <p:txBody>
          <a:bodyPr/>
          <a:lstStyle/>
          <a:p>
            <a:r>
              <a:rPr lang="fr-FR"/>
              <a:t>Spring 2021 – Optics</a:t>
            </a:r>
          </a:p>
        </p:txBody>
      </p:sp>
    </p:spTree>
    <p:extLst>
      <p:ext uri="{BB962C8B-B14F-4D97-AF65-F5344CB8AC3E}">
        <p14:creationId xmlns:p14="http://schemas.microsoft.com/office/powerpoint/2010/main" val="38481530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C133B53-7821-4943-B02A-39BFD2BE266A}"/>
              </a:ext>
            </a:extLst>
          </p:cNvPr>
          <p:cNvSpPr>
            <a:spLocks noGrp="1"/>
          </p:cNvSpPr>
          <p:nvPr>
            <p:ph type="title"/>
          </p:nvPr>
        </p:nvSpPr>
        <p:spPr/>
        <p:txBody>
          <a:bodyPr/>
          <a:lstStyle/>
          <a:p>
            <a:r>
              <a:rPr lang="fr-FR" dirty="0"/>
              <a:t>Instructions</a:t>
            </a:r>
          </a:p>
        </p:txBody>
      </p:sp>
      <p:sp>
        <p:nvSpPr>
          <p:cNvPr id="3" name="Espace réservé du contenu 2">
            <a:extLst>
              <a:ext uri="{FF2B5EF4-FFF2-40B4-BE49-F238E27FC236}">
                <a16:creationId xmlns:a16="http://schemas.microsoft.com/office/drawing/2014/main" id="{B5F56607-092C-4CA0-925B-4B8940234F61}"/>
              </a:ext>
            </a:extLst>
          </p:cNvPr>
          <p:cNvSpPr>
            <a:spLocks noGrp="1"/>
          </p:cNvSpPr>
          <p:nvPr>
            <p:ph idx="1"/>
          </p:nvPr>
        </p:nvSpPr>
        <p:spPr/>
        <p:txBody>
          <a:bodyPr vert="horz" lIns="91440" tIns="45720" rIns="91440" bIns="45720" rtlCol="0" anchor="t">
            <a:normAutofit fontScale="47500" lnSpcReduction="20000"/>
          </a:bodyPr>
          <a:lstStyle/>
          <a:p>
            <a:pPr marL="0" indent="0" fontAlgn="base">
              <a:buNone/>
            </a:pPr>
            <a:r>
              <a:rPr lang="en-US"/>
              <a:t>Some instructions:</a:t>
            </a:r>
          </a:p>
          <a:p>
            <a:pPr marL="0" indent="0" fontAlgn="base">
              <a:buNone/>
            </a:pPr>
            <a:r>
              <a:rPr lang="en-US"/>
              <a:t>Safety first! Goggles, signs, etc.</a:t>
            </a:r>
          </a:p>
          <a:p>
            <a:pPr fontAlgn="base"/>
            <a:r>
              <a:rPr lang="en-US"/>
              <a:t>Use the mounted laser from last week CPS11K + CPS635R. </a:t>
            </a:r>
          </a:p>
          <a:p>
            <a:pPr fontAlgn="base"/>
            <a:r>
              <a:rPr lang="en-US"/>
              <a:t>Use the mechanics : Post holders – PH2 and TR2 to mount 2 mirrors</a:t>
            </a:r>
          </a:p>
          <a:p>
            <a:pPr fontAlgn="base"/>
            <a:r>
              <a:rPr lang="en-US"/>
              <a:t>Mount the ME1-G01 Mirrors</a:t>
            </a:r>
          </a:p>
          <a:p>
            <a:pPr fontAlgn="base"/>
            <a:r>
              <a:rPr lang="en-US"/>
              <a:t>Use the height blocker R2</a:t>
            </a:r>
          </a:p>
          <a:p>
            <a:pPr fontAlgn="base"/>
            <a:r>
              <a:rPr lang="en-US"/>
              <a:t>Use the LMR1 to mount the Beam Splitter EBS1</a:t>
            </a:r>
            <a:endParaRPr lang="en-US">
              <a:cs typeface="Calibri"/>
            </a:endParaRPr>
          </a:p>
          <a:p>
            <a:pPr fontAlgn="base"/>
            <a:r>
              <a:rPr lang="en-US"/>
              <a:t>Mount the translation stage XR25 SERIES to the table</a:t>
            </a:r>
          </a:p>
          <a:p>
            <a:pPr fontAlgn="base"/>
            <a:r>
              <a:rPr lang="en-US"/>
              <a:t>Mount one of the mirrors (correct the height) to the translation stage</a:t>
            </a:r>
          </a:p>
          <a:p>
            <a:pPr fontAlgn="base"/>
            <a:r>
              <a:rPr lang="en-US"/>
              <a:t>Align the mirrors and the BS</a:t>
            </a:r>
          </a:p>
          <a:p>
            <a:pPr fontAlgn="base"/>
            <a:r>
              <a:rPr lang="en-US"/>
              <a:t>Verify the effect of the location of one of the mirrors and its displacement</a:t>
            </a:r>
          </a:p>
          <a:p>
            <a:pPr fontAlgn="base"/>
            <a:r>
              <a:rPr lang="en-US"/>
              <a:t>Follow the professor indications and ask if you have any doubt.</a:t>
            </a:r>
          </a:p>
          <a:p>
            <a:pPr fontAlgn="base"/>
            <a:r>
              <a:rPr lang="en-US"/>
              <a:t>Describe ALL your procedures in your OneDrive Lab Notebook.  </a:t>
            </a:r>
          </a:p>
          <a:p>
            <a:pPr marL="0" indent="0" fontAlgn="base">
              <a:buNone/>
            </a:pPr>
            <a:endParaRPr lang="en-US"/>
          </a:p>
          <a:p>
            <a:pPr marL="0" indent="0" fontAlgn="base">
              <a:buNone/>
            </a:pPr>
            <a:r>
              <a:rPr lang="en-US"/>
              <a:t>If there is time:</a:t>
            </a:r>
          </a:p>
          <a:p>
            <a:pPr fontAlgn="base"/>
            <a:r>
              <a:rPr lang="en-US"/>
              <a:t>Adjust the proper post height for the irises ID20</a:t>
            </a:r>
          </a:p>
        </p:txBody>
      </p:sp>
      <p:sp>
        <p:nvSpPr>
          <p:cNvPr id="4" name="Espace réservé du numéro de diapositive 3">
            <a:extLst>
              <a:ext uri="{FF2B5EF4-FFF2-40B4-BE49-F238E27FC236}">
                <a16:creationId xmlns:a16="http://schemas.microsoft.com/office/drawing/2014/main" id="{CEF495F2-2FA1-4B41-8715-F871426D1BEF}"/>
              </a:ext>
            </a:extLst>
          </p:cNvPr>
          <p:cNvSpPr>
            <a:spLocks noGrp="1"/>
          </p:cNvSpPr>
          <p:nvPr>
            <p:ph type="sldNum" sz="quarter" idx="12"/>
          </p:nvPr>
        </p:nvSpPr>
        <p:spPr/>
        <p:txBody>
          <a:bodyPr/>
          <a:lstStyle/>
          <a:p>
            <a:fld id="{1D47877B-98BE-4186-BAA2-E943AE9C14B3}" type="slidenum">
              <a:rPr lang="fr-FR" smtClean="0"/>
              <a:t>4</a:t>
            </a:fld>
            <a:endParaRPr lang="fr-FR"/>
          </a:p>
        </p:txBody>
      </p:sp>
      <p:sp>
        <p:nvSpPr>
          <p:cNvPr id="5" name="Espace réservé de la date 4">
            <a:extLst>
              <a:ext uri="{FF2B5EF4-FFF2-40B4-BE49-F238E27FC236}">
                <a16:creationId xmlns:a16="http://schemas.microsoft.com/office/drawing/2014/main" id="{49298405-22F2-4B48-A698-7476C94F529F}"/>
              </a:ext>
            </a:extLst>
          </p:cNvPr>
          <p:cNvSpPr>
            <a:spLocks noGrp="1"/>
          </p:cNvSpPr>
          <p:nvPr>
            <p:ph type="dt" sz="half" idx="10"/>
          </p:nvPr>
        </p:nvSpPr>
        <p:spPr/>
        <p:txBody>
          <a:bodyPr/>
          <a:lstStyle/>
          <a:p>
            <a:r>
              <a:rPr lang="fr-FR"/>
              <a:t>Prof. Samuel F. SERNA O.</a:t>
            </a:r>
          </a:p>
        </p:txBody>
      </p:sp>
      <p:sp>
        <p:nvSpPr>
          <p:cNvPr id="6" name="Espace réservé du pied de page 5">
            <a:extLst>
              <a:ext uri="{FF2B5EF4-FFF2-40B4-BE49-F238E27FC236}">
                <a16:creationId xmlns:a16="http://schemas.microsoft.com/office/drawing/2014/main" id="{916EB939-4B73-4A23-A752-76567963DE78}"/>
              </a:ext>
            </a:extLst>
          </p:cNvPr>
          <p:cNvSpPr>
            <a:spLocks noGrp="1"/>
          </p:cNvSpPr>
          <p:nvPr>
            <p:ph type="ftr" sz="quarter" idx="3"/>
          </p:nvPr>
        </p:nvSpPr>
        <p:spPr/>
        <p:txBody>
          <a:bodyPr/>
          <a:lstStyle/>
          <a:p>
            <a:r>
              <a:rPr lang="fr-FR"/>
              <a:t>Spring 2021 – Optics</a:t>
            </a:r>
          </a:p>
        </p:txBody>
      </p:sp>
    </p:spTree>
    <p:extLst>
      <p:ext uri="{BB962C8B-B14F-4D97-AF65-F5344CB8AC3E}">
        <p14:creationId xmlns:p14="http://schemas.microsoft.com/office/powerpoint/2010/main" val="12118560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a:extLst>
              <a:ext uri="{FF2B5EF4-FFF2-40B4-BE49-F238E27FC236}">
                <a16:creationId xmlns:a16="http://schemas.microsoft.com/office/drawing/2014/main" id="{E3CD5EDC-5F72-4C45-8681-26FAD9A35D48}"/>
              </a:ext>
            </a:extLst>
          </p:cNvPr>
          <p:cNvSpPr>
            <a:spLocks noGrp="1" noChangeArrowheads="1"/>
          </p:cNvSpPr>
          <p:nvPr>
            <p:ph type="title"/>
          </p:nvPr>
        </p:nvSpPr>
        <p:spPr/>
        <p:txBody>
          <a:bodyPr/>
          <a:lstStyle/>
          <a:p>
            <a:pPr algn="ctr"/>
            <a:r>
              <a:rPr lang="en-US" altLang="en-US"/>
              <a:t>Table of Contents</a:t>
            </a:r>
          </a:p>
        </p:txBody>
      </p:sp>
      <p:sp>
        <p:nvSpPr>
          <p:cNvPr id="28675" name="Rectangle 3">
            <a:extLst>
              <a:ext uri="{FF2B5EF4-FFF2-40B4-BE49-F238E27FC236}">
                <a16:creationId xmlns:a16="http://schemas.microsoft.com/office/drawing/2014/main" id="{13F11DB3-9392-4B24-9287-2E5EB21C51A0}"/>
              </a:ext>
            </a:extLst>
          </p:cNvPr>
          <p:cNvSpPr>
            <a:spLocks noGrp="1" noChangeArrowheads="1"/>
          </p:cNvSpPr>
          <p:nvPr>
            <p:ph type="body" idx="1"/>
          </p:nvPr>
        </p:nvSpPr>
        <p:spPr/>
        <p:txBody>
          <a:bodyPr/>
          <a:lstStyle/>
          <a:p>
            <a:r>
              <a:rPr lang="en-US" altLang="en-US"/>
              <a:t>Introduction</a:t>
            </a:r>
          </a:p>
          <a:p>
            <a:r>
              <a:rPr lang="en-US" altLang="en-US"/>
              <a:t>History</a:t>
            </a:r>
          </a:p>
          <a:p>
            <a:r>
              <a:rPr lang="en-US" altLang="en-US"/>
              <a:t>Famous Experiments</a:t>
            </a:r>
          </a:p>
          <a:p>
            <a:r>
              <a:rPr lang="en-US" altLang="en-US"/>
              <a:t>Measuring the Refractive Index of Air</a:t>
            </a:r>
          </a:p>
          <a:p>
            <a:r>
              <a:rPr lang="en-US" altLang="en-US"/>
              <a:t>Applications today!</a:t>
            </a:r>
          </a:p>
          <a:p>
            <a:endParaRPr lang="en-US" alt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1026">
            <a:extLst>
              <a:ext uri="{FF2B5EF4-FFF2-40B4-BE49-F238E27FC236}">
                <a16:creationId xmlns:a16="http://schemas.microsoft.com/office/drawing/2014/main" id="{F5ED5E5B-BF20-4F87-9457-52255FD5CDC1}"/>
              </a:ext>
            </a:extLst>
          </p:cNvPr>
          <p:cNvSpPr>
            <a:spLocks noGrp="1" noChangeArrowheads="1"/>
          </p:cNvSpPr>
          <p:nvPr>
            <p:ph type="title"/>
          </p:nvPr>
        </p:nvSpPr>
        <p:spPr/>
        <p:txBody>
          <a:bodyPr/>
          <a:lstStyle/>
          <a:p>
            <a:pPr algn="ctr"/>
            <a:r>
              <a:rPr lang="en-US" altLang="en-US"/>
              <a:t>Introduction</a:t>
            </a:r>
          </a:p>
        </p:txBody>
      </p:sp>
      <p:sp>
        <p:nvSpPr>
          <p:cNvPr id="29699" name="Rectangle 1027">
            <a:extLst>
              <a:ext uri="{FF2B5EF4-FFF2-40B4-BE49-F238E27FC236}">
                <a16:creationId xmlns:a16="http://schemas.microsoft.com/office/drawing/2014/main" id="{48BC3E7A-7DA7-4382-AEB2-B0C54A836845}"/>
              </a:ext>
            </a:extLst>
          </p:cNvPr>
          <p:cNvSpPr>
            <a:spLocks noGrp="1" noChangeArrowheads="1"/>
          </p:cNvSpPr>
          <p:nvPr>
            <p:ph type="body" idx="1"/>
          </p:nvPr>
        </p:nvSpPr>
        <p:spPr/>
        <p:txBody>
          <a:bodyPr/>
          <a:lstStyle/>
          <a:p>
            <a:r>
              <a:rPr lang="en-US" altLang="en-US"/>
              <a:t>The Michelson Interferometer is a superb instrument for measuring the optical properties of a medium.</a:t>
            </a:r>
          </a:p>
          <a:p>
            <a:r>
              <a:rPr lang="en-US" altLang="en-US"/>
              <a:t>E.g. refractive index, phase shifts, visualization of interference.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4F24E-C6D9-4F5F-9CB6-044FE2DC0E58}"/>
              </a:ext>
            </a:extLst>
          </p:cNvPr>
          <p:cNvSpPr>
            <a:spLocks noGrp="1"/>
          </p:cNvSpPr>
          <p:nvPr>
            <p:ph type="title"/>
          </p:nvPr>
        </p:nvSpPr>
        <p:spPr/>
        <p:txBody>
          <a:bodyPr/>
          <a:lstStyle/>
          <a:p>
            <a:r>
              <a:rPr lang="en-US"/>
              <a:t>History</a:t>
            </a:r>
          </a:p>
        </p:txBody>
      </p:sp>
      <p:sp>
        <p:nvSpPr>
          <p:cNvPr id="4" name="Slide Number Placeholder 3">
            <a:extLst>
              <a:ext uri="{FF2B5EF4-FFF2-40B4-BE49-F238E27FC236}">
                <a16:creationId xmlns:a16="http://schemas.microsoft.com/office/drawing/2014/main" id="{7A95B6BB-0A71-4597-9EF7-83402FE62BCE}"/>
              </a:ext>
            </a:extLst>
          </p:cNvPr>
          <p:cNvSpPr>
            <a:spLocks noGrp="1"/>
          </p:cNvSpPr>
          <p:nvPr>
            <p:ph type="sldNum" sz="quarter" idx="12"/>
          </p:nvPr>
        </p:nvSpPr>
        <p:spPr/>
        <p:txBody>
          <a:bodyPr/>
          <a:lstStyle/>
          <a:p>
            <a:fld id="{1D47877B-98BE-4186-BAA2-E943AE9C14B3}" type="slidenum">
              <a:rPr lang="fr-FR" smtClean="0"/>
              <a:t>7</a:t>
            </a:fld>
            <a:endParaRPr lang="fr-FR"/>
          </a:p>
        </p:txBody>
      </p:sp>
      <p:sp>
        <p:nvSpPr>
          <p:cNvPr id="5" name="Date Placeholder 4">
            <a:extLst>
              <a:ext uri="{FF2B5EF4-FFF2-40B4-BE49-F238E27FC236}">
                <a16:creationId xmlns:a16="http://schemas.microsoft.com/office/drawing/2014/main" id="{1B4CCE43-C7F5-4A72-A6A2-4385E8819902}"/>
              </a:ext>
            </a:extLst>
          </p:cNvPr>
          <p:cNvSpPr>
            <a:spLocks noGrp="1"/>
          </p:cNvSpPr>
          <p:nvPr>
            <p:ph type="dt" sz="half" idx="10"/>
          </p:nvPr>
        </p:nvSpPr>
        <p:spPr/>
        <p:txBody>
          <a:bodyPr/>
          <a:lstStyle/>
          <a:p>
            <a:r>
              <a:rPr lang="fr-FR"/>
              <a:t>Prof. Samuel F. SERNA O.</a:t>
            </a:r>
          </a:p>
        </p:txBody>
      </p:sp>
      <p:sp>
        <p:nvSpPr>
          <p:cNvPr id="6" name="Footer Placeholder 5">
            <a:extLst>
              <a:ext uri="{FF2B5EF4-FFF2-40B4-BE49-F238E27FC236}">
                <a16:creationId xmlns:a16="http://schemas.microsoft.com/office/drawing/2014/main" id="{5447ACFA-5700-4B43-828C-2FF93CAE9B87}"/>
              </a:ext>
            </a:extLst>
          </p:cNvPr>
          <p:cNvSpPr>
            <a:spLocks noGrp="1"/>
          </p:cNvSpPr>
          <p:nvPr>
            <p:ph type="ftr" sz="quarter" idx="3"/>
          </p:nvPr>
        </p:nvSpPr>
        <p:spPr/>
        <p:txBody>
          <a:bodyPr/>
          <a:lstStyle/>
          <a:p>
            <a:r>
              <a:rPr lang="fr-FR"/>
              <a:t>Spring 2021 – Optics</a:t>
            </a:r>
          </a:p>
        </p:txBody>
      </p:sp>
      <p:sp>
        <p:nvSpPr>
          <p:cNvPr id="10" name="TextBox 9">
            <a:extLst>
              <a:ext uri="{FF2B5EF4-FFF2-40B4-BE49-F238E27FC236}">
                <a16:creationId xmlns:a16="http://schemas.microsoft.com/office/drawing/2014/main" id="{0A4299B8-A3FA-47C4-875D-81B0327D39E1}"/>
              </a:ext>
            </a:extLst>
          </p:cNvPr>
          <p:cNvSpPr txBox="1"/>
          <p:nvPr/>
        </p:nvSpPr>
        <p:spPr>
          <a:xfrm>
            <a:off x="1872343" y="5279741"/>
            <a:ext cx="7213600" cy="369332"/>
          </a:xfrm>
          <a:prstGeom prst="rect">
            <a:avLst/>
          </a:prstGeom>
          <a:noFill/>
        </p:spPr>
        <p:txBody>
          <a:bodyPr wrap="square">
            <a:spAutoFit/>
          </a:bodyPr>
          <a:lstStyle/>
          <a:p>
            <a:r>
              <a:rPr lang="en-US">
                <a:hlinkClick r:id="rId2"/>
              </a:rPr>
              <a:t>https://www.aps.org/publications/apsnews/200711/physicshistory.cfm</a:t>
            </a:r>
            <a:r>
              <a:rPr lang="en-US"/>
              <a:t> </a:t>
            </a:r>
          </a:p>
        </p:txBody>
      </p:sp>
      <p:sp>
        <p:nvSpPr>
          <p:cNvPr id="12" name="TextBox 11">
            <a:extLst>
              <a:ext uri="{FF2B5EF4-FFF2-40B4-BE49-F238E27FC236}">
                <a16:creationId xmlns:a16="http://schemas.microsoft.com/office/drawing/2014/main" id="{022693E2-4403-49B7-8287-E1245DD4B4C2}"/>
              </a:ext>
            </a:extLst>
          </p:cNvPr>
          <p:cNvSpPr txBox="1"/>
          <p:nvPr/>
        </p:nvSpPr>
        <p:spPr>
          <a:xfrm>
            <a:off x="696686" y="1582341"/>
            <a:ext cx="8447314" cy="2585323"/>
          </a:xfrm>
          <a:prstGeom prst="rect">
            <a:avLst/>
          </a:prstGeom>
          <a:noFill/>
        </p:spPr>
        <p:txBody>
          <a:bodyPr wrap="square">
            <a:spAutoFit/>
          </a:bodyPr>
          <a:lstStyle/>
          <a:p>
            <a:pPr algn="just"/>
            <a:r>
              <a:rPr lang="en-US" b="0" i="0">
                <a:solidFill>
                  <a:srgbClr val="0A0A0A"/>
                </a:solidFill>
                <a:effectLst/>
                <a:latin typeface="arial" panose="020B0604020202020204" pitchFamily="34" charset="0"/>
              </a:rPr>
              <a:t>By the late 1800s, physicists generally believed that light was a wave. Therefore, it was thought, it had to travel through some sort of medium, just as sound waves are vibrations in air. Scientists had believed for centuries that a mysterious, ghostly substance, known as the luminiferous ether, must permeate the universe and serve as a medium for the light waves. Various scientists attempted to detect the ether, with no success. Finally, in 1887 Albert Michelson and Edward Morley carried out their famous experiment, which provided strong evidence against the ether. They reported the results in November of that year, but both thought their experiment a failure and continued to cling to their belief in the ether.</a:t>
            </a:r>
            <a:endParaRPr lang="en-US"/>
          </a:p>
        </p:txBody>
      </p:sp>
    </p:spTree>
    <p:extLst>
      <p:ext uri="{BB962C8B-B14F-4D97-AF65-F5344CB8AC3E}">
        <p14:creationId xmlns:p14="http://schemas.microsoft.com/office/powerpoint/2010/main" val="32180111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FF71C4-2183-452A-9E25-06F31FD55A91}"/>
              </a:ext>
            </a:extLst>
          </p:cNvPr>
          <p:cNvSpPr>
            <a:spLocks noGrp="1"/>
          </p:cNvSpPr>
          <p:nvPr>
            <p:ph type="title"/>
          </p:nvPr>
        </p:nvSpPr>
        <p:spPr/>
        <p:txBody>
          <a:bodyPr/>
          <a:lstStyle/>
          <a:p>
            <a:r>
              <a:rPr lang="en-US"/>
              <a:t>More history</a:t>
            </a:r>
          </a:p>
        </p:txBody>
      </p:sp>
      <p:sp>
        <p:nvSpPr>
          <p:cNvPr id="3" name="Content Placeholder 2">
            <a:extLst>
              <a:ext uri="{FF2B5EF4-FFF2-40B4-BE49-F238E27FC236}">
                <a16:creationId xmlns:a16="http://schemas.microsoft.com/office/drawing/2014/main" id="{FFE3B37F-C8B3-4A4D-877A-4099BB6427E9}"/>
              </a:ext>
            </a:extLst>
          </p:cNvPr>
          <p:cNvSpPr>
            <a:spLocks noGrp="1"/>
          </p:cNvSpPr>
          <p:nvPr>
            <p:ph idx="1"/>
          </p:nvPr>
        </p:nvSpPr>
        <p:spPr>
          <a:xfrm>
            <a:off x="609386" y="1593036"/>
            <a:ext cx="10515600" cy="2586718"/>
          </a:xfrm>
        </p:spPr>
        <p:txBody>
          <a:bodyPr>
            <a:normAutofit fontScale="77500" lnSpcReduction="20000"/>
          </a:bodyPr>
          <a:lstStyle/>
          <a:p>
            <a:pPr marL="0" indent="0" algn="just">
              <a:buNone/>
            </a:pPr>
            <a:r>
              <a:rPr lang="en-US" b="0" i="0">
                <a:solidFill>
                  <a:srgbClr val="0A0A0A"/>
                </a:solidFill>
                <a:effectLst/>
                <a:latin typeface="arial" panose="020B0604020202020204" pitchFamily="34" charset="0"/>
              </a:rPr>
              <a:t>Working in Berlin, he invented the device known as the Michelson interferometer. He realized he could use the setup to detect the Earth’s velocity through the ether. The basic design is simple and elegant. A beam of light is split and sent down two perpendicular paths. Then, after bouncing off mirrors, the two beams are recombined, producing an interference pattern. If the Earth was indeed traveling through the ether, the speed of light would differ depending on its direction with respect to the Earth’s motion through the ether, and Michelson’s interferometer would pick up a slight shift in the interference fringes. However, these early efforts found no evidence of the Earth’s movement with respect to the ether. Michelson was disappointed by the result and considered the experiment a failure.</a:t>
            </a:r>
            <a:endParaRPr lang="en-US"/>
          </a:p>
        </p:txBody>
      </p:sp>
      <p:sp>
        <p:nvSpPr>
          <p:cNvPr id="4" name="Slide Number Placeholder 3">
            <a:extLst>
              <a:ext uri="{FF2B5EF4-FFF2-40B4-BE49-F238E27FC236}">
                <a16:creationId xmlns:a16="http://schemas.microsoft.com/office/drawing/2014/main" id="{9753AB36-1C0B-43C4-A7A7-52D5E0AE2CD3}"/>
              </a:ext>
            </a:extLst>
          </p:cNvPr>
          <p:cNvSpPr>
            <a:spLocks noGrp="1"/>
          </p:cNvSpPr>
          <p:nvPr>
            <p:ph type="sldNum" sz="quarter" idx="12"/>
          </p:nvPr>
        </p:nvSpPr>
        <p:spPr/>
        <p:txBody>
          <a:bodyPr/>
          <a:lstStyle/>
          <a:p>
            <a:fld id="{1D47877B-98BE-4186-BAA2-E943AE9C14B3}" type="slidenum">
              <a:rPr lang="fr-FR" smtClean="0"/>
              <a:t>8</a:t>
            </a:fld>
            <a:endParaRPr lang="fr-FR"/>
          </a:p>
        </p:txBody>
      </p:sp>
      <p:sp>
        <p:nvSpPr>
          <p:cNvPr id="5" name="Date Placeholder 4">
            <a:extLst>
              <a:ext uri="{FF2B5EF4-FFF2-40B4-BE49-F238E27FC236}">
                <a16:creationId xmlns:a16="http://schemas.microsoft.com/office/drawing/2014/main" id="{2A6BECFB-4E6B-4484-ACB7-6437B7467CA7}"/>
              </a:ext>
            </a:extLst>
          </p:cNvPr>
          <p:cNvSpPr>
            <a:spLocks noGrp="1"/>
          </p:cNvSpPr>
          <p:nvPr>
            <p:ph type="dt" sz="half" idx="10"/>
          </p:nvPr>
        </p:nvSpPr>
        <p:spPr/>
        <p:txBody>
          <a:bodyPr/>
          <a:lstStyle/>
          <a:p>
            <a:r>
              <a:rPr lang="fr-FR"/>
              <a:t>Prof. Samuel F. SERNA O.</a:t>
            </a:r>
          </a:p>
        </p:txBody>
      </p:sp>
      <p:sp>
        <p:nvSpPr>
          <p:cNvPr id="6" name="Footer Placeholder 5">
            <a:extLst>
              <a:ext uri="{FF2B5EF4-FFF2-40B4-BE49-F238E27FC236}">
                <a16:creationId xmlns:a16="http://schemas.microsoft.com/office/drawing/2014/main" id="{85548202-2555-45D3-9E9C-A9CD1385EC57}"/>
              </a:ext>
            </a:extLst>
          </p:cNvPr>
          <p:cNvSpPr>
            <a:spLocks noGrp="1"/>
          </p:cNvSpPr>
          <p:nvPr>
            <p:ph type="ftr" sz="quarter" idx="3"/>
          </p:nvPr>
        </p:nvSpPr>
        <p:spPr/>
        <p:txBody>
          <a:bodyPr/>
          <a:lstStyle/>
          <a:p>
            <a:r>
              <a:rPr lang="fr-FR"/>
              <a:t>Spring 2021 – Optics</a:t>
            </a:r>
          </a:p>
        </p:txBody>
      </p:sp>
    </p:spTree>
    <p:extLst>
      <p:ext uri="{BB962C8B-B14F-4D97-AF65-F5344CB8AC3E}">
        <p14:creationId xmlns:p14="http://schemas.microsoft.com/office/powerpoint/2010/main" val="2504567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22" name="Rectangle 2">
            <a:extLst>
              <a:ext uri="{FF2B5EF4-FFF2-40B4-BE49-F238E27FC236}">
                <a16:creationId xmlns:a16="http://schemas.microsoft.com/office/drawing/2014/main" id="{FAF97979-C48B-4ED2-9CF8-88983852C768}"/>
              </a:ext>
            </a:extLst>
          </p:cNvPr>
          <p:cNvSpPr>
            <a:spLocks noGrp="1" noChangeArrowheads="1"/>
          </p:cNvSpPr>
          <p:nvPr>
            <p:ph type="title"/>
          </p:nvPr>
        </p:nvSpPr>
        <p:spPr/>
        <p:txBody>
          <a:bodyPr/>
          <a:lstStyle/>
          <a:p>
            <a:r>
              <a:rPr lang="en-US" altLang="en-US"/>
              <a:t>			History</a:t>
            </a:r>
          </a:p>
        </p:txBody>
      </p:sp>
      <p:sp>
        <p:nvSpPr>
          <p:cNvPr id="30723" name="Rectangle 3">
            <a:extLst>
              <a:ext uri="{FF2B5EF4-FFF2-40B4-BE49-F238E27FC236}">
                <a16:creationId xmlns:a16="http://schemas.microsoft.com/office/drawing/2014/main" id="{C97890FA-07E6-4387-9CFA-0DE6E939F57B}"/>
              </a:ext>
            </a:extLst>
          </p:cNvPr>
          <p:cNvSpPr>
            <a:spLocks noGrp="1" noChangeArrowheads="1"/>
          </p:cNvSpPr>
          <p:nvPr>
            <p:ph type="body" idx="1"/>
          </p:nvPr>
        </p:nvSpPr>
        <p:spPr/>
        <p:txBody>
          <a:bodyPr/>
          <a:lstStyle/>
          <a:p>
            <a:r>
              <a:rPr lang="en-US" altLang="en-US"/>
              <a:t>Introduced primarily in history to verify the existence of aether.</a:t>
            </a:r>
          </a:p>
          <a:p>
            <a:r>
              <a:rPr lang="en-US" altLang="en-US"/>
              <a:t>Special Relativity: might have influenced its development by Einstein.</a:t>
            </a:r>
          </a:p>
          <a:p>
            <a:r>
              <a:rPr lang="en-US" altLang="en-US"/>
              <a:t>Conclusion: regardless of its position (frame of ref.), the speed of light did not change. </a:t>
            </a:r>
          </a:p>
        </p:txBody>
      </p:sp>
      <p:sp>
        <p:nvSpPr>
          <p:cNvPr id="5" name="TextBox 4">
            <a:extLst>
              <a:ext uri="{FF2B5EF4-FFF2-40B4-BE49-F238E27FC236}">
                <a16:creationId xmlns:a16="http://schemas.microsoft.com/office/drawing/2014/main" id="{CC7C221B-9975-4365-B1C8-46819C30CB34}"/>
              </a:ext>
            </a:extLst>
          </p:cNvPr>
          <p:cNvSpPr txBox="1"/>
          <p:nvPr/>
        </p:nvSpPr>
        <p:spPr>
          <a:xfrm>
            <a:off x="493485" y="4138083"/>
            <a:ext cx="11081657" cy="1754326"/>
          </a:xfrm>
          <a:prstGeom prst="rect">
            <a:avLst/>
          </a:prstGeom>
          <a:noFill/>
        </p:spPr>
        <p:txBody>
          <a:bodyPr wrap="square">
            <a:spAutoFit/>
          </a:bodyPr>
          <a:lstStyle/>
          <a:p>
            <a:pPr algn="just"/>
            <a:r>
              <a:rPr lang="en-US" b="0" i="0">
                <a:solidFill>
                  <a:srgbClr val="0A0A0A"/>
                </a:solidFill>
                <a:effectLst/>
                <a:latin typeface="arial" panose="020B0604020202020204" pitchFamily="34" charset="0"/>
              </a:rPr>
              <a:t>Though disappointing to Michelson and Morley, the experiment revolutionized physics. Some scientists initially tried to explain the results while keeping the ether concept. For instance, George FitzGerald and Hendrik Lorentz independently proposed that moving objects contract along their direction of motion, making the speed of light appear the same for all observers. Then in 1905 Albert Einstein, with his groundbreaking theory of special relativity, abandoned the ether and explained the Michelson-Morley result, though it is uncertain whether Einstein was actually influenced by their experiment.</a:t>
            </a:r>
            <a:endParaRPr lang="en-US"/>
          </a:p>
        </p:txBody>
      </p:sp>
      <p:sp>
        <p:nvSpPr>
          <p:cNvPr id="7" name="TextBox 6">
            <a:extLst>
              <a:ext uri="{FF2B5EF4-FFF2-40B4-BE49-F238E27FC236}">
                <a16:creationId xmlns:a16="http://schemas.microsoft.com/office/drawing/2014/main" id="{57F84447-5D01-4038-877A-9A035F4537F9}"/>
              </a:ext>
            </a:extLst>
          </p:cNvPr>
          <p:cNvSpPr txBox="1"/>
          <p:nvPr/>
        </p:nvSpPr>
        <p:spPr>
          <a:xfrm>
            <a:off x="555172" y="6080650"/>
            <a:ext cx="11081656" cy="646331"/>
          </a:xfrm>
          <a:prstGeom prst="rect">
            <a:avLst/>
          </a:prstGeom>
          <a:noFill/>
        </p:spPr>
        <p:txBody>
          <a:bodyPr wrap="square">
            <a:spAutoFit/>
          </a:bodyPr>
          <a:lstStyle/>
          <a:p>
            <a:r>
              <a:rPr lang="en-US" b="0" i="0">
                <a:solidFill>
                  <a:srgbClr val="0A0A0A"/>
                </a:solidFill>
                <a:effectLst/>
                <a:latin typeface="arial" panose="020B0604020202020204" pitchFamily="34" charset="0"/>
              </a:rPr>
              <a:t>In 1889 Michelson moved to Clark University in Worcester, Massachusetts, and then in 1892 to the University of Chicago.</a:t>
            </a:r>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3" fill="hold" grpId="0" nodeType="clickEffect">
                                  <p:stCondLst>
                                    <p:cond delay="0"/>
                                  </p:stCondLst>
                                  <p:iterate type="lt">
                                    <p:tmPct val="100000"/>
                                  </p:iterate>
                                  <p:childTnLst>
                                    <p:set>
                                      <p:cBhvr>
                                        <p:cTn id="6" dur="1" fill="hold">
                                          <p:stCondLst>
                                            <p:cond delay="0"/>
                                          </p:stCondLst>
                                        </p:cTn>
                                        <p:tgtEl>
                                          <p:spTgt spid="30723">
                                            <p:txEl>
                                              <p:pRg st="0" end="0"/>
                                            </p:txEl>
                                          </p:spTgt>
                                        </p:tgtEl>
                                        <p:attrNameLst>
                                          <p:attrName>style.visibility</p:attrName>
                                        </p:attrNameLst>
                                      </p:cBhvr>
                                      <p:to>
                                        <p:strVal val="visible"/>
                                      </p:to>
                                    </p:set>
                                    <p:anim calcmode="lin" valueType="num">
                                      <p:cBhvr additive="base">
                                        <p:cTn id="7" dur="75" fill="hold"/>
                                        <p:tgtEl>
                                          <p:spTgt spid="30723">
                                            <p:txEl>
                                              <p:pRg st="0" end="0"/>
                                            </p:txEl>
                                          </p:spTgt>
                                        </p:tgtEl>
                                        <p:attrNameLst>
                                          <p:attrName>ppt_x</p:attrName>
                                        </p:attrNameLst>
                                      </p:cBhvr>
                                      <p:tavLst>
                                        <p:tav tm="0">
                                          <p:val>
                                            <p:strVal val="1+#ppt_w/2"/>
                                          </p:val>
                                        </p:tav>
                                        <p:tav tm="100000">
                                          <p:val>
                                            <p:strVal val="#ppt_x"/>
                                          </p:val>
                                        </p:tav>
                                      </p:tavLst>
                                    </p:anim>
                                    <p:anim calcmode="lin" valueType="num">
                                      <p:cBhvr additive="base">
                                        <p:cTn id="8" dur="75" fill="hold"/>
                                        <p:tgtEl>
                                          <p:spTgt spid="30723">
                                            <p:txEl>
                                              <p:pRg st="0" end="0"/>
                                            </p:txEl>
                                          </p:spTgt>
                                        </p:tgtEl>
                                        <p:attrNameLst>
                                          <p:attrName>ppt_y</p:attrName>
                                        </p:attrNameLst>
                                      </p:cBhvr>
                                      <p:tavLst>
                                        <p:tav tm="0">
                                          <p:val>
                                            <p:strVal val="0-#ppt_h/2"/>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laser.wav"/>
                                        </p:tgtEl>
                                      </p:cMediaNode>
                                    </p:audio>
                                  </p:sub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3" fill="hold" grpId="0" nodeType="clickEffect">
                                  <p:stCondLst>
                                    <p:cond delay="0"/>
                                  </p:stCondLst>
                                  <p:iterate type="lt">
                                    <p:tmPct val="100000"/>
                                  </p:iterate>
                                  <p:childTnLst>
                                    <p:set>
                                      <p:cBhvr>
                                        <p:cTn id="12" dur="1" fill="hold">
                                          <p:stCondLst>
                                            <p:cond delay="0"/>
                                          </p:stCondLst>
                                        </p:cTn>
                                        <p:tgtEl>
                                          <p:spTgt spid="30723">
                                            <p:txEl>
                                              <p:pRg st="1" end="1"/>
                                            </p:txEl>
                                          </p:spTgt>
                                        </p:tgtEl>
                                        <p:attrNameLst>
                                          <p:attrName>style.visibility</p:attrName>
                                        </p:attrNameLst>
                                      </p:cBhvr>
                                      <p:to>
                                        <p:strVal val="visible"/>
                                      </p:to>
                                    </p:set>
                                    <p:anim calcmode="lin" valueType="num">
                                      <p:cBhvr additive="base">
                                        <p:cTn id="13" dur="75" fill="hold"/>
                                        <p:tgtEl>
                                          <p:spTgt spid="30723">
                                            <p:txEl>
                                              <p:pRg st="1" end="1"/>
                                            </p:txEl>
                                          </p:spTgt>
                                        </p:tgtEl>
                                        <p:attrNameLst>
                                          <p:attrName>ppt_x</p:attrName>
                                        </p:attrNameLst>
                                      </p:cBhvr>
                                      <p:tavLst>
                                        <p:tav tm="0">
                                          <p:val>
                                            <p:strVal val="1+#ppt_w/2"/>
                                          </p:val>
                                        </p:tav>
                                        <p:tav tm="100000">
                                          <p:val>
                                            <p:strVal val="#ppt_x"/>
                                          </p:val>
                                        </p:tav>
                                      </p:tavLst>
                                    </p:anim>
                                    <p:anim calcmode="lin" valueType="num">
                                      <p:cBhvr additive="base">
                                        <p:cTn id="14" dur="75" fill="hold"/>
                                        <p:tgtEl>
                                          <p:spTgt spid="30723">
                                            <p:txEl>
                                              <p:pRg st="1" end="1"/>
                                            </p:txEl>
                                          </p:spTgt>
                                        </p:tgtEl>
                                        <p:attrNameLst>
                                          <p:attrName>ppt_y</p:attrName>
                                        </p:attrNameLst>
                                      </p:cBhvr>
                                      <p:tavLst>
                                        <p:tav tm="0">
                                          <p:val>
                                            <p:strVal val="0-#ppt_h/2"/>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2" name="laser.wav"/>
                                        </p:tgtEl>
                                      </p:cMediaNode>
                                    </p:audio>
                                  </p:sub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3" fill="hold" grpId="0" nodeType="clickEffect">
                                  <p:stCondLst>
                                    <p:cond delay="0"/>
                                  </p:stCondLst>
                                  <p:iterate type="lt">
                                    <p:tmPct val="100000"/>
                                  </p:iterate>
                                  <p:childTnLst>
                                    <p:set>
                                      <p:cBhvr>
                                        <p:cTn id="18" dur="1" fill="hold">
                                          <p:stCondLst>
                                            <p:cond delay="0"/>
                                          </p:stCondLst>
                                        </p:cTn>
                                        <p:tgtEl>
                                          <p:spTgt spid="30723">
                                            <p:txEl>
                                              <p:pRg st="2" end="2"/>
                                            </p:txEl>
                                          </p:spTgt>
                                        </p:tgtEl>
                                        <p:attrNameLst>
                                          <p:attrName>style.visibility</p:attrName>
                                        </p:attrNameLst>
                                      </p:cBhvr>
                                      <p:to>
                                        <p:strVal val="visible"/>
                                      </p:to>
                                    </p:set>
                                    <p:anim calcmode="lin" valueType="num">
                                      <p:cBhvr additive="base">
                                        <p:cTn id="19" dur="75" fill="hold"/>
                                        <p:tgtEl>
                                          <p:spTgt spid="30723">
                                            <p:txEl>
                                              <p:pRg st="2" end="2"/>
                                            </p:txEl>
                                          </p:spTgt>
                                        </p:tgtEl>
                                        <p:attrNameLst>
                                          <p:attrName>ppt_x</p:attrName>
                                        </p:attrNameLst>
                                      </p:cBhvr>
                                      <p:tavLst>
                                        <p:tav tm="0">
                                          <p:val>
                                            <p:strVal val="1+#ppt_w/2"/>
                                          </p:val>
                                        </p:tav>
                                        <p:tav tm="100000">
                                          <p:val>
                                            <p:strVal val="#ppt_x"/>
                                          </p:val>
                                        </p:tav>
                                      </p:tavLst>
                                    </p:anim>
                                    <p:anim calcmode="lin" valueType="num">
                                      <p:cBhvr additive="base">
                                        <p:cTn id="20" dur="75" fill="hold"/>
                                        <p:tgtEl>
                                          <p:spTgt spid="30723">
                                            <p:txEl>
                                              <p:pRg st="2" end="2"/>
                                            </p:txEl>
                                          </p:spTgt>
                                        </p:tgtEl>
                                        <p:attrNameLst>
                                          <p:attrName>ppt_y</p:attrName>
                                        </p:attrNameLst>
                                      </p:cBhvr>
                                      <p:tavLst>
                                        <p:tav tm="0">
                                          <p:val>
                                            <p:strVal val="0-#ppt_h/2"/>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2" name="laser.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3" grpId="0" build="p" autoUpdateAnimBg="0"/>
    </p:bld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Application>Microsoft Office PowerPoint</Application>
  <PresentationFormat>Widescreen</PresentationFormat>
  <Slides>15</Slides>
  <Notes>0</Notes>
  <HiddenSlides>0</HiddenSlide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1_Office Theme</vt:lpstr>
      <vt:lpstr> Fourth Lab report Interference Optics PHOE-160</vt:lpstr>
      <vt:lpstr>Groups</vt:lpstr>
      <vt:lpstr>Instructions</vt:lpstr>
      <vt:lpstr>Instructions</vt:lpstr>
      <vt:lpstr>Table of Contents</vt:lpstr>
      <vt:lpstr>Introduction</vt:lpstr>
      <vt:lpstr>History</vt:lpstr>
      <vt:lpstr>More history</vt:lpstr>
      <vt:lpstr>   History</vt:lpstr>
      <vt:lpstr>   Famous Experiment</vt:lpstr>
      <vt:lpstr>Measuring the Refractive Index of Air</vt:lpstr>
      <vt:lpstr> Continued…</vt:lpstr>
      <vt:lpstr>  Applications Today</vt:lpstr>
      <vt:lpstr>Additional Ressources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First Lab report – day2 Optics PHOE-160</dc:title>
  <dc:creator>Samuel</dc:creator>
  <cp:revision>33</cp:revision>
  <dcterms:created xsi:type="dcterms:W3CDTF">2021-02-25T21:30:40Z</dcterms:created>
  <dcterms:modified xsi:type="dcterms:W3CDTF">2022-05-09T01:23:45Z</dcterms:modified>
</cp:coreProperties>
</file>