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9" r:id="rId2"/>
    <p:sldId id="484" r:id="rId3"/>
    <p:sldId id="492" r:id="rId4"/>
    <p:sldId id="491" r:id="rId5"/>
    <p:sldId id="311" r:id="rId6"/>
    <p:sldId id="487" r:id="rId7"/>
    <p:sldId id="490" r:id="rId8"/>
    <p:sldId id="49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546959-D1A2-8A50-EC08-4AD6ADC460BD}" v="36" dt="2022-05-08T22:24:25.139"/>
    <p1510:client id="{55AB5FB8-B997-257A-B445-6D24FFC43C34}" v="187" dt="2022-05-08T16:42:54.283"/>
    <p1510:client id="{805F6476-9FE1-4B38-8366-7383A709CB07}" v="7" dt="2021-02-24T22:53:29.182"/>
    <p1510:client id="{947792C6-350E-848E-F54A-00FCD117E001}" v="2" dt="2021-02-25T00:55:14.948"/>
    <p1510:client id="{B7D04D14-EA96-8BA3-C011-C5DB550BB8CE}" v="232" dt="2022-05-09T03:48:29.411"/>
    <p1510:client id="{DA9A1C05-093E-ADCD-9BAD-38CAE96E42D8}" v="177" dt="2021-02-24T22:21:19.003"/>
    <p1510:client id="{FEFBBD76-EEF9-34D0-861D-5CF03E89F1FE}" v="196" dt="2022-05-09T03:37:58.1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B7D04D14-EA96-8BA3-C011-C5DB550BB8CE}"/>
    <pc:docChg chg="modSld">
      <pc:chgData name="" userId="" providerId="" clId="Web-{B7D04D14-EA96-8BA3-C011-C5DB550BB8CE}" dt="2022-05-09T03:42:02.101" v="2" actId="20577"/>
      <pc:docMkLst>
        <pc:docMk/>
      </pc:docMkLst>
      <pc:sldChg chg="modSp">
        <pc:chgData name="" userId="" providerId="" clId="Web-{B7D04D14-EA96-8BA3-C011-C5DB550BB8CE}" dt="2022-05-09T03:42:02.101" v="2" actId="20577"/>
        <pc:sldMkLst>
          <pc:docMk/>
          <pc:sldMk cId="3650181575" sldId="309"/>
        </pc:sldMkLst>
        <pc:spChg chg="mod">
          <ac:chgData name="" userId="" providerId="" clId="Web-{B7D04D14-EA96-8BA3-C011-C5DB550BB8CE}" dt="2022-05-09T03:42:02.101" v="2" actId="20577"/>
          <ac:spMkLst>
            <pc:docMk/>
            <pc:sldMk cId="3650181575" sldId="309"/>
            <ac:spMk id="2" creationId="{09AA004B-893C-4736-B88A-082CEDFC8694}"/>
          </ac:spMkLst>
        </pc:spChg>
      </pc:sldChg>
    </pc:docChg>
  </pc:docChgLst>
  <pc:docChgLst>
    <pc:chgData name="Serna Otalvaro, Samuel" userId="S::ssernaotalvaro@bridgew.edu::99448e36-e55b-4881-a623-ab46c052b2c6" providerId="AD" clId="Web-{55AB5FB8-B997-257A-B445-6D24FFC43C34}"/>
    <pc:docChg chg="addSld modSld">
      <pc:chgData name="Serna Otalvaro, Samuel" userId="S::ssernaotalvaro@bridgew.edu::99448e36-e55b-4881-a623-ab46c052b2c6" providerId="AD" clId="Web-{55AB5FB8-B997-257A-B445-6D24FFC43C34}" dt="2022-05-08T16:42:54.283" v="144" actId="1076"/>
      <pc:docMkLst>
        <pc:docMk/>
      </pc:docMkLst>
      <pc:sldChg chg="addSp modSp">
        <pc:chgData name="Serna Otalvaro, Samuel" userId="S::ssernaotalvaro@bridgew.edu::99448e36-e55b-4881-a623-ab46c052b2c6" providerId="AD" clId="Web-{55AB5FB8-B997-257A-B445-6D24FFC43C34}" dt="2022-05-08T16:37:44.929" v="119" actId="1076"/>
        <pc:sldMkLst>
          <pc:docMk/>
          <pc:sldMk cId="3848153096" sldId="310"/>
        </pc:sldMkLst>
        <pc:spChg chg="mod">
          <ac:chgData name="Serna Otalvaro, Samuel" userId="S::ssernaotalvaro@bridgew.edu::99448e36-e55b-4881-a623-ab46c052b2c6" providerId="AD" clId="Web-{55AB5FB8-B997-257A-B445-6D24FFC43C34}" dt="2022-05-08T16:21:45.956" v="25" actId="20577"/>
          <ac:spMkLst>
            <pc:docMk/>
            <pc:sldMk cId="3848153096" sldId="310"/>
            <ac:spMk id="3" creationId="{B3C7C107-7672-4287-824B-A943776E38FE}"/>
          </ac:spMkLst>
        </pc:spChg>
        <pc:picChg chg="add mod">
          <ac:chgData name="Serna Otalvaro, Samuel" userId="S::ssernaotalvaro@bridgew.edu::99448e36-e55b-4881-a623-ab46c052b2c6" providerId="AD" clId="Web-{55AB5FB8-B997-257A-B445-6D24FFC43C34}" dt="2022-05-08T16:37:44.929" v="119" actId="1076"/>
          <ac:picMkLst>
            <pc:docMk/>
            <pc:sldMk cId="3848153096" sldId="310"/>
            <ac:picMk id="7" creationId="{044E44DA-BE99-EC00-2BCB-5891F1597BD5}"/>
          </ac:picMkLst>
        </pc:picChg>
      </pc:sldChg>
      <pc:sldChg chg="addSp modSp">
        <pc:chgData name="Serna Otalvaro, Samuel" userId="S::ssernaotalvaro@bridgew.edu::99448e36-e55b-4881-a623-ab46c052b2c6" providerId="AD" clId="Web-{55AB5FB8-B997-257A-B445-6D24FFC43C34}" dt="2022-05-08T16:38:07.540" v="124" actId="1076"/>
        <pc:sldMkLst>
          <pc:docMk/>
          <pc:sldMk cId="1211856076" sldId="311"/>
        </pc:sldMkLst>
        <pc:spChg chg="mod">
          <ac:chgData name="Serna Otalvaro, Samuel" userId="S::ssernaotalvaro@bridgew.edu::99448e36-e55b-4881-a623-ab46c052b2c6" providerId="AD" clId="Web-{55AB5FB8-B997-257A-B445-6D24FFC43C34}" dt="2022-05-08T16:22:20.098" v="32" actId="20577"/>
          <ac:spMkLst>
            <pc:docMk/>
            <pc:sldMk cId="1211856076" sldId="311"/>
            <ac:spMk id="2" creationId="{CC133B53-7821-4943-B02A-39BFD2BE266A}"/>
          </ac:spMkLst>
        </pc:spChg>
        <pc:picChg chg="add mod">
          <ac:chgData name="Serna Otalvaro, Samuel" userId="S::ssernaotalvaro@bridgew.edu::99448e36-e55b-4881-a623-ab46c052b2c6" providerId="AD" clId="Web-{55AB5FB8-B997-257A-B445-6D24FFC43C34}" dt="2022-05-08T16:38:07.540" v="124" actId="1076"/>
          <ac:picMkLst>
            <pc:docMk/>
            <pc:sldMk cId="1211856076" sldId="311"/>
            <ac:picMk id="7" creationId="{3CA01F6E-AC58-C846-D823-93A19D4865C0}"/>
          </ac:picMkLst>
        </pc:picChg>
      </pc:sldChg>
      <pc:sldChg chg="addSp delSp modSp new">
        <pc:chgData name="Serna Otalvaro, Samuel" userId="S::ssernaotalvaro@bridgew.edu::99448e36-e55b-4881-a623-ab46c052b2c6" providerId="AD" clId="Web-{55AB5FB8-B997-257A-B445-6D24FFC43C34}" dt="2022-05-08T16:42:54.283" v="144" actId="1076"/>
        <pc:sldMkLst>
          <pc:docMk/>
          <pc:sldMk cId="2066970917" sldId="487"/>
        </pc:sldMkLst>
        <pc:spChg chg="mod">
          <ac:chgData name="Serna Otalvaro, Samuel" userId="S::ssernaotalvaro@bridgew.edu::99448e36-e55b-4881-a623-ab46c052b2c6" providerId="AD" clId="Web-{55AB5FB8-B997-257A-B445-6D24FFC43C34}" dt="2022-05-08T16:23:32.788" v="37" actId="20577"/>
          <ac:spMkLst>
            <pc:docMk/>
            <pc:sldMk cId="2066970917" sldId="487"/>
            <ac:spMk id="2" creationId="{5873E066-A0A9-C7ED-CAED-409260C6704C}"/>
          </ac:spMkLst>
        </pc:spChg>
        <pc:spChg chg="del">
          <ac:chgData name="Serna Otalvaro, Samuel" userId="S::ssernaotalvaro@bridgew.edu::99448e36-e55b-4881-a623-ab46c052b2c6" providerId="AD" clId="Web-{55AB5FB8-B997-257A-B445-6D24FFC43C34}" dt="2022-05-08T16:23:18.990" v="34"/>
          <ac:spMkLst>
            <pc:docMk/>
            <pc:sldMk cId="2066970917" sldId="487"/>
            <ac:spMk id="3" creationId="{7B1B1957-B3B6-B80A-A4A9-49BA97237AB8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3:57.413" v="45" actId="1076"/>
          <ac:spMkLst>
            <pc:docMk/>
            <pc:sldMk cId="2066970917" sldId="487"/>
            <ac:spMk id="8" creationId="{FA40D6AE-101C-D261-7B51-1CCAE32DDCA9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5:10.291" v="62"/>
          <ac:spMkLst>
            <pc:docMk/>
            <pc:sldMk cId="2066970917" sldId="487"/>
            <ac:spMk id="9" creationId="{83C16AC1-BCEB-67EC-786A-DDAB9D6BFB9E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5:16.635" v="63"/>
          <ac:spMkLst>
            <pc:docMk/>
            <pc:sldMk cId="2066970917" sldId="487"/>
            <ac:spMk id="10" creationId="{EF1A6579-19F9-F0B1-9FCF-E77F2F836059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6:19.747" v="69" actId="1076"/>
          <ac:spMkLst>
            <pc:docMk/>
            <pc:sldMk cId="2066970917" sldId="487"/>
            <ac:spMk id="11" creationId="{4C727516-25E2-CFF0-E34A-36897C9770A8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6:53.670" v="72" actId="688"/>
          <ac:spMkLst>
            <pc:docMk/>
            <pc:sldMk cId="2066970917" sldId="487"/>
            <ac:spMk id="12" creationId="{947D4F89-8DAD-FD64-4186-B42303179DED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7:10.201" v="75" actId="688"/>
          <ac:spMkLst>
            <pc:docMk/>
            <pc:sldMk cId="2066970917" sldId="487"/>
            <ac:spMk id="13" creationId="{03C174FC-65E1-9DB2-0A04-0108F73960DC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42:54.283" v="144" actId="1076"/>
          <ac:spMkLst>
            <pc:docMk/>
            <pc:sldMk cId="2066970917" sldId="487"/>
            <ac:spMk id="14" creationId="{077CED51-6357-CF18-12A7-34F8E43A4952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8:05.812" v="91" actId="1076"/>
          <ac:spMkLst>
            <pc:docMk/>
            <pc:sldMk cId="2066970917" sldId="487"/>
            <ac:spMk id="15" creationId="{114B3EA5-F322-1546-06A6-1D2BBC8B16FA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8:12.672" v="94" actId="20577"/>
          <ac:spMkLst>
            <pc:docMk/>
            <pc:sldMk cId="2066970917" sldId="487"/>
            <ac:spMk id="16" creationId="{4AC6A859-7932-E387-2104-73419D92F12C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28:21.938" v="97" actId="20577"/>
          <ac:spMkLst>
            <pc:docMk/>
            <pc:sldMk cId="2066970917" sldId="487"/>
            <ac:spMk id="17" creationId="{99C0FF57-B92C-3182-2948-67E7349A4B59}"/>
          </ac:spMkLst>
        </pc:spChg>
        <pc:spChg chg="add mod">
          <ac:chgData name="Serna Otalvaro, Samuel" userId="S::ssernaotalvaro@bridgew.edu::99448e36-e55b-4881-a623-ab46c052b2c6" providerId="AD" clId="Web-{55AB5FB8-B997-257A-B445-6D24FFC43C34}" dt="2022-05-08T16:42:48.814" v="142" actId="1076"/>
          <ac:spMkLst>
            <pc:docMk/>
            <pc:sldMk cId="2066970917" sldId="487"/>
            <ac:spMk id="18" creationId="{9D98F883-C159-EFF6-921B-23B9328AC4EA}"/>
          </ac:spMkLst>
        </pc:spChg>
        <pc:picChg chg="add mod ord">
          <ac:chgData name="Serna Otalvaro, Samuel" userId="S::ssernaotalvaro@bridgew.edu::99448e36-e55b-4881-a623-ab46c052b2c6" providerId="AD" clId="Web-{55AB5FB8-B997-257A-B445-6D24FFC43C34}" dt="2022-05-08T16:23:26.740" v="35" actId="1076"/>
          <ac:picMkLst>
            <pc:docMk/>
            <pc:sldMk cId="2066970917" sldId="487"/>
            <ac:picMk id="7" creationId="{2536259B-CEBD-05C4-719D-D8B4A96D473B}"/>
          </ac:picMkLst>
        </pc:picChg>
        <pc:picChg chg="add del mod">
          <ac:chgData name="Serna Otalvaro, Samuel" userId="S::ssernaotalvaro@bridgew.edu::99448e36-e55b-4881-a623-ab46c052b2c6" providerId="AD" clId="Web-{55AB5FB8-B997-257A-B445-6D24FFC43C34}" dt="2022-05-08T16:41:54.640" v="128"/>
          <ac:picMkLst>
            <pc:docMk/>
            <pc:sldMk cId="2066970917" sldId="487"/>
            <ac:picMk id="21" creationId="{F29CC388-1F4A-210B-0C77-71E1536ACB4D}"/>
          </ac:picMkLst>
        </pc:picChg>
        <pc:cxnChg chg="add del">
          <ac:chgData name="Serna Otalvaro, Samuel" userId="S::ssernaotalvaro@bridgew.edu::99448e36-e55b-4881-a623-ab46c052b2c6" providerId="AD" clId="Web-{55AB5FB8-B997-257A-B445-6D24FFC43C34}" dt="2022-05-08T16:29:13.565" v="108"/>
          <ac:cxnSpMkLst>
            <pc:docMk/>
            <pc:sldMk cId="2066970917" sldId="487"/>
            <ac:cxnSpMk id="19" creationId="{EAFB8E5A-F8A0-C539-623F-AE54CFD63107}"/>
          </ac:cxnSpMkLst>
        </pc:cxnChg>
        <pc:cxnChg chg="add mod">
          <ac:chgData name="Serna Otalvaro, Samuel" userId="S::ssernaotalvaro@bridgew.edu::99448e36-e55b-4881-a623-ab46c052b2c6" providerId="AD" clId="Web-{55AB5FB8-B997-257A-B445-6D24FFC43C34}" dt="2022-05-08T16:41:48.671" v="126"/>
          <ac:cxnSpMkLst>
            <pc:docMk/>
            <pc:sldMk cId="2066970917" sldId="487"/>
            <ac:cxnSpMk id="20" creationId="{4B1DC734-23A6-1344-3ACB-5ADDE68F2E67}"/>
          </ac:cxnSpMkLst>
        </pc:cxnChg>
        <pc:cxnChg chg="add mod">
          <ac:chgData name="Serna Otalvaro, Samuel" userId="S::ssernaotalvaro@bridgew.edu::99448e36-e55b-4881-a623-ab46c052b2c6" providerId="AD" clId="Web-{55AB5FB8-B997-257A-B445-6D24FFC43C34}" dt="2022-05-08T16:42:27.876" v="136" actId="14100"/>
          <ac:cxnSpMkLst>
            <pc:docMk/>
            <pc:sldMk cId="2066970917" sldId="487"/>
            <ac:cxnSpMk id="22" creationId="{9B3D8367-44E3-BF5F-7FD1-2CC30075C2FE}"/>
          </ac:cxnSpMkLst>
        </pc:cxnChg>
        <pc:cxnChg chg="add mod">
          <ac:chgData name="Serna Otalvaro, Samuel" userId="S::ssernaotalvaro@bridgew.edu::99448e36-e55b-4881-a623-ab46c052b2c6" providerId="AD" clId="Web-{55AB5FB8-B997-257A-B445-6D24FFC43C34}" dt="2022-05-08T16:42:20.672" v="135" actId="14100"/>
          <ac:cxnSpMkLst>
            <pc:docMk/>
            <pc:sldMk cId="2066970917" sldId="487"/>
            <ac:cxnSpMk id="23" creationId="{28FA603C-5CA2-1271-E78A-FCBA33CBAC77}"/>
          </ac:cxnSpMkLst>
        </pc:cxnChg>
        <pc:cxnChg chg="add mod">
          <ac:chgData name="Serna Otalvaro, Samuel" userId="S::ssernaotalvaro@bridgew.edu::99448e36-e55b-4881-a623-ab46c052b2c6" providerId="AD" clId="Web-{55AB5FB8-B997-257A-B445-6D24FFC43C34}" dt="2022-05-08T16:42:37.657" v="139" actId="14100"/>
          <ac:cxnSpMkLst>
            <pc:docMk/>
            <pc:sldMk cId="2066970917" sldId="487"/>
            <ac:cxnSpMk id="24" creationId="{F61E3E45-B7FB-0FED-959E-E29F45DB9169}"/>
          </ac:cxnSpMkLst>
        </pc:cxnChg>
      </pc:sldChg>
    </pc:docChg>
  </pc:docChgLst>
  <pc:docChgLst>
    <pc:chgData name="Serna Otalvaro, Samuel" userId="S::ssernaotalvaro@bridgew.edu::99448e36-e55b-4881-a623-ab46c052b2c6" providerId="AD" clId="Web-{43546959-D1A2-8A50-EC08-4AD6ADC460BD}"/>
    <pc:docChg chg="addSld delSld modSld">
      <pc:chgData name="Serna Otalvaro, Samuel" userId="S::ssernaotalvaro@bridgew.edu::99448e36-e55b-4881-a623-ab46c052b2c6" providerId="AD" clId="Web-{43546959-D1A2-8A50-EC08-4AD6ADC460BD}" dt="2022-05-08T22:24:25.139" v="32" actId="20577"/>
      <pc:docMkLst>
        <pc:docMk/>
      </pc:docMkLst>
      <pc:sldChg chg="modSp">
        <pc:chgData name="Serna Otalvaro, Samuel" userId="S::ssernaotalvaro@bridgew.edu::99448e36-e55b-4881-a623-ab46c052b2c6" providerId="AD" clId="Web-{43546959-D1A2-8A50-EC08-4AD6ADC460BD}" dt="2022-05-08T22:22:59.167" v="0" actId="20577"/>
        <pc:sldMkLst>
          <pc:docMk/>
          <pc:sldMk cId="3650181575" sldId="309"/>
        </pc:sldMkLst>
        <pc:spChg chg="mod">
          <ac:chgData name="Serna Otalvaro, Samuel" userId="S::ssernaotalvaro@bridgew.edu::99448e36-e55b-4881-a623-ab46c052b2c6" providerId="AD" clId="Web-{43546959-D1A2-8A50-EC08-4AD6ADC460BD}" dt="2022-05-08T22:22:59.167" v="0" actId="20577"/>
          <ac:spMkLst>
            <pc:docMk/>
            <pc:sldMk cId="3650181575" sldId="309"/>
            <ac:spMk id="2" creationId="{09AA004B-893C-4736-B88A-082CEDFC8694}"/>
          </ac:spMkLst>
        </pc:spChg>
      </pc:sldChg>
      <pc:sldChg chg="modSp">
        <pc:chgData name="Serna Otalvaro, Samuel" userId="S::ssernaotalvaro@bridgew.edu::99448e36-e55b-4881-a623-ab46c052b2c6" providerId="AD" clId="Web-{43546959-D1A2-8A50-EC08-4AD6ADC460BD}" dt="2022-05-08T22:23:24.371" v="27" actId="20577"/>
        <pc:sldMkLst>
          <pc:docMk/>
          <pc:sldMk cId="2884198918" sldId="484"/>
        </pc:sldMkLst>
        <pc:spChg chg="mod">
          <ac:chgData name="Serna Otalvaro, Samuel" userId="S::ssernaotalvaro@bridgew.edu::99448e36-e55b-4881-a623-ab46c052b2c6" providerId="AD" clId="Web-{43546959-D1A2-8A50-EC08-4AD6ADC460BD}" dt="2022-05-08T22:23:24.371" v="27" actId="20577"/>
          <ac:spMkLst>
            <pc:docMk/>
            <pc:sldMk cId="2884198918" sldId="484"/>
            <ac:spMk id="3" creationId="{606E2C79-D619-4663-9BE4-4A1B32448717}"/>
          </ac:spMkLst>
        </pc:spChg>
      </pc:sldChg>
      <pc:sldChg chg="del">
        <pc:chgData name="Serna Otalvaro, Samuel" userId="S::ssernaotalvaro@bridgew.edu::99448e36-e55b-4881-a623-ab46c052b2c6" providerId="AD" clId="Web-{43546959-D1A2-8A50-EC08-4AD6ADC460BD}" dt="2022-05-08T22:23:30.450" v="28"/>
        <pc:sldMkLst>
          <pc:docMk/>
          <pc:sldMk cId="3061150456" sldId="485"/>
        </pc:sldMkLst>
      </pc:sldChg>
      <pc:sldChg chg="modSp add">
        <pc:chgData name="Serna Otalvaro, Samuel" userId="S::ssernaotalvaro@bridgew.edu::99448e36-e55b-4881-a623-ab46c052b2c6" providerId="AD" clId="Web-{43546959-D1A2-8A50-EC08-4AD6ADC460BD}" dt="2022-05-08T22:24:25.139" v="32" actId="20577"/>
        <pc:sldMkLst>
          <pc:docMk/>
          <pc:sldMk cId="893615509" sldId="488"/>
        </pc:sldMkLst>
        <pc:spChg chg="mod">
          <ac:chgData name="Serna Otalvaro, Samuel" userId="S::ssernaotalvaro@bridgew.edu::99448e36-e55b-4881-a623-ab46c052b2c6" providerId="AD" clId="Web-{43546959-D1A2-8A50-EC08-4AD6ADC460BD}" dt="2022-05-08T22:24:25.139" v="32" actId="20577"/>
          <ac:spMkLst>
            <pc:docMk/>
            <pc:sldMk cId="893615509" sldId="488"/>
            <ac:spMk id="3" creationId="{67093A56-826F-DC26-800C-E2DE803DCA5D}"/>
          </ac:spMkLst>
        </pc:spChg>
      </pc:sldChg>
    </pc:docChg>
  </pc:docChgLst>
  <pc:docChgLst>
    <pc:chgData name="Guest User" userId="S::urn:spo:anon#fba5bad12d9ca43f19500a1c1735e0af28a7edd2273b0d8239698a6b0a42ff81::" providerId="AD" clId="Web-{947792C6-350E-848E-F54A-00FCD117E001}"/>
    <pc:docChg chg="modSld">
      <pc:chgData name="Guest User" userId="S::urn:spo:anon#fba5bad12d9ca43f19500a1c1735e0af28a7edd2273b0d8239698a6b0a42ff81::" providerId="AD" clId="Web-{947792C6-350E-848E-F54A-00FCD117E001}" dt="2021-02-25T00:55:14.948" v="1" actId="1076"/>
      <pc:docMkLst>
        <pc:docMk/>
      </pc:docMkLst>
      <pc:sldChg chg="modSp">
        <pc:chgData name="Guest User" userId="S::urn:spo:anon#fba5bad12d9ca43f19500a1c1735e0af28a7edd2273b0d8239698a6b0a42ff81::" providerId="AD" clId="Web-{947792C6-350E-848E-F54A-00FCD117E001}" dt="2021-02-25T00:55:14.948" v="1" actId="1076"/>
        <pc:sldMkLst>
          <pc:docMk/>
          <pc:sldMk cId="3848153096" sldId="310"/>
        </pc:sldMkLst>
        <pc:spChg chg="mod">
          <ac:chgData name="Guest User" userId="S::urn:spo:anon#fba5bad12d9ca43f19500a1c1735e0af28a7edd2273b0d8239698a6b0a42ff81::" providerId="AD" clId="Web-{947792C6-350E-848E-F54A-00FCD117E001}" dt="2021-02-25T00:55:14.948" v="1" actId="1076"/>
          <ac:spMkLst>
            <pc:docMk/>
            <pc:sldMk cId="3848153096" sldId="310"/>
            <ac:spMk id="2" creationId="{AF16BA2F-E4D0-4B3D-AAE2-1A3B9B51ABE2}"/>
          </ac:spMkLst>
        </pc:spChg>
      </pc:sldChg>
    </pc:docChg>
  </pc:docChgLst>
  <pc:docChgLst>
    <pc:chgData name="Serna Otalvaro, Samuel" userId="S::ssernaotalvaro@bridgew.edu::99448e36-e55b-4881-a623-ab46c052b2c6" providerId="AD" clId="Web-{DA9A1C05-093E-ADCD-9BAD-38CAE96E42D8}"/>
    <pc:docChg chg="addSld modSld">
      <pc:chgData name="Serna Otalvaro, Samuel" userId="S::ssernaotalvaro@bridgew.edu::99448e36-e55b-4881-a623-ab46c052b2c6" providerId="AD" clId="Web-{DA9A1C05-093E-ADCD-9BAD-38CAE96E42D8}" dt="2021-02-24T22:21:13.519" v="85" actId="20577"/>
      <pc:docMkLst>
        <pc:docMk/>
      </pc:docMkLst>
      <pc:sldChg chg="modSp">
        <pc:chgData name="Serna Otalvaro, Samuel" userId="S::ssernaotalvaro@bridgew.edu::99448e36-e55b-4881-a623-ab46c052b2c6" providerId="AD" clId="Web-{DA9A1C05-093E-ADCD-9BAD-38CAE96E42D8}" dt="2021-02-24T22:21:13.519" v="85" actId="20577"/>
        <pc:sldMkLst>
          <pc:docMk/>
          <pc:sldMk cId="3848153096" sldId="310"/>
        </pc:sldMkLst>
        <pc:spChg chg="mod">
          <ac:chgData name="Serna Otalvaro, Samuel" userId="S::ssernaotalvaro@bridgew.edu::99448e36-e55b-4881-a623-ab46c052b2c6" providerId="AD" clId="Web-{DA9A1C05-093E-ADCD-9BAD-38CAE96E42D8}" dt="2021-02-24T22:21:13.519" v="85" actId="20577"/>
          <ac:spMkLst>
            <pc:docMk/>
            <pc:sldMk cId="3848153096" sldId="310"/>
            <ac:spMk id="3" creationId="{B3C7C107-7672-4287-824B-A943776E38FE}"/>
          </ac:spMkLst>
        </pc:spChg>
      </pc:sldChg>
      <pc:sldChg chg="modSp">
        <pc:chgData name="Serna Otalvaro, Samuel" userId="S::ssernaotalvaro@bridgew.edu::99448e36-e55b-4881-a623-ab46c052b2c6" providerId="AD" clId="Web-{DA9A1C05-093E-ADCD-9BAD-38CAE96E42D8}" dt="2021-02-24T22:15:58.183" v="30" actId="20577"/>
        <pc:sldMkLst>
          <pc:docMk/>
          <pc:sldMk cId="1211856076" sldId="311"/>
        </pc:sldMkLst>
        <pc:spChg chg="mod">
          <ac:chgData name="Serna Otalvaro, Samuel" userId="S::ssernaotalvaro@bridgew.edu::99448e36-e55b-4881-a623-ab46c052b2c6" providerId="AD" clId="Web-{DA9A1C05-093E-ADCD-9BAD-38CAE96E42D8}" dt="2021-02-24T22:15:58.183" v="30" actId="20577"/>
          <ac:spMkLst>
            <pc:docMk/>
            <pc:sldMk cId="1211856076" sldId="311"/>
            <ac:spMk id="3" creationId="{B5F56607-092C-4CA0-925B-4B8940234F61}"/>
          </ac:spMkLst>
        </pc:spChg>
      </pc:sldChg>
      <pc:sldChg chg="modSp new">
        <pc:chgData name="Serna Otalvaro, Samuel" userId="S::ssernaotalvaro@bridgew.edu::99448e36-e55b-4881-a623-ab46c052b2c6" providerId="AD" clId="Web-{DA9A1C05-093E-ADCD-9BAD-38CAE96E42D8}" dt="2021-02-24T22:17:13.044" v="64" actId="20577"/>
        <pc:sldMkLst>
          <pc:docMk/>
          <pc:sldMk cId="84491092" sldId="486"/>
        </pc:sldMkLst>
        <pc:spChg chg="mod">
          <ac:chgData name="Serna Otalvaro, Samuel" userId="S::ssernaotalvaro@bridgew.edu::99448e36-e55b-4881-a623-ab46c052b2c6" providerId="AD" clId="Web-{DA9A1C05-093E-ADCD-9BAD-38CAE96E42D8}" dt="2021-02-24T22:16:40.824" v="33" actId="20577"/>
          <ac:spMkLst>
            <pc:docMk/>
            <pc:sldMk cId="84491092" sldId="486"/>
            <ac:spMk id="2" creationId="{79989991-2B3E-4BCA-970E-99619D21B4EF}"/>
          </ac:spMkLst>
        </pc:spChg>
        <pc:spChg chg="mod">
          <ac:chgData name="Serna Otalvaro, Samuel" userId="S::ssernaotalvaro@bridgew.edu::99448e36-e55b-4881-a623-ab46c052b2c6" providerId="AD" clId="Web-{DA9A1C05-093E-ADCD-9BAD-38CAE96E42D8}" dt="2021-02-24T22:17:13.044" v="64" actId="20577"/>
          <ac:spMkLst>
            <pc:docMk/>
            <pc:sldMk cId="84491092" sldId="486"/>
            <ac:spMk id="3" creationId="{3B739E96-CB5C-41AF-9F84-7809C86DC100}"/>
          </ac:spMkLst>
        </pc:spChg>
      </pc:sldChg>
    </pc:docChg>
  </pc:docChgLst>
  <pc:docChgLst>
    <pc:chgData name="Serna Otalvaro, Samuel" userId="S::ssernaotalvaro@bridgew.edu::99448e36-e55b-4881-a623-ab46c052b2c6" providerId="AD" clId="Web-{B7D04D14-EA96-8BA3-C011-C5DB550BB8CE}"/>
    <pc:docChg chg="addSld delSld modSld">
      <pc:chgData name="Serna Otalvaro, Samuel" userId="S::ssernaotalvaro@bridgew.edu::99448e36-e55b-4881-a623-ab46c052b2c6" providerId="AD" clId="Web-{B7D04D14-EA96-8BA3-C011-C5DB550BB8CE}" dt="2022-05-09T03:48:29.411" v="223"/>
      <pc:docMkLst>
        <pc:docMk/>
      </pc:docMkLst>
      <pc:sldChg chg="modSp">
        <pc:chgData name="Serna Otalvaro, Samuel" userId="S::ssernaotalvaro@bridgew.edu::99448e36-e55b-4881-a623-ab46c052b2c6" providerId="AD" clId="Web-{B7D04D14-EA96-8BA3-C011-C5DB550BB8CE}" dt="2022-05-09T03:42:12.836" v="9" actId="20577"/>
        <pc:sldMkLst>
          <pc:docMk/>
          <pc:sldMk cId="3650181575" sldId="309"/>
        </pc:sldMkLst>
        <pc:spChg chg="mod">
          <ac:chgData name="Serna Otalvaro, Samuel" userId="S::ssernaotalvaro@bridgew.edu::99448e36-e55b-4881-a623-ab46c052b2c6" providerId="AD" clId="Web-{B7D04D14-EA96-8BA3-C011-C5DB550BB8CE}" dt="2022-05-09T03:42:12.836" v="9" actId="20577"/>
          <ac:spMkLst>
            <pc:docMk/>
            <pc:sldMk cId="3650181575" sldId="309"/>
            <ac:spMk id="2" creationId="{09AA004B-893C-4736-B88A-082CEDFC8694}"/>
          </ac:spMkLst>
        </pc:spChg>
      </pc:sldChg>
      <pc:sldChg chg="del">
        <pc:chgData name="Serna Otalvaro, Samuel" userId="S::ssernaotalvaro@bridgew.edu::99448e36-e55b-4881-a623-ab46c052b2c6" providerId="AD" clId="Web-{B7D04D14-EA96-8BA3-C011-C5DB550BB8CE}" dt="2022-05-09T03:42:37.712" v="13"/>
        <pc:sldMkLst>
          <pc:docMk/>
          <pc:sldMk cId="3848153096" sldId="310"/>
        </pc:sldMkLst>
      </pc:sldChg>
      <pc:sldChg chg="addSp delSp modSp">
        <pc:chgData name="Serna Otalvaro, Samuel" userId="S::ssernaotalvaro@bridgew.edu::99448e36-e55b-4881-a623-ab46c052b2c6" providerId="AD" clId="Web-{B7D04D14-EA96-8BA3-C011-C5DB550BB8CE}" dt="2022-05-09T03:43:47.042" v="29" actId="1076"/>
        <pc:sldMkLst>
          <pc:docMk/>
          <pc:sldMk cId="1211856076" sldId="311"/>
        </pc:sldMkLst>
        <pc:spChg chg="mod">
          <ac:chgData name="Serna Otalvaro, Samuel" userId="S::ssernaotalvaro@bridgew.edu::99448e36-e55b-4881-a623-ab46c052b2c6" providerId="AD" clId="Web-{B7D04D14-EA96-8BA3-C011-C5DB550BB8CE}" dt="2022-05-09T03:43:31.635" v="23" actId="20577"/>
          <ac:spMkLst>
            <pc:docMk/>
            <pc:sldMk cId="1211856076" sldId="311"/>
            <ac:spMk id="3" creationId="{B5F56607-092C-4CA0-925B-4B8940234F61}"/>
          </ac:spMkLst>
        </pc:spChg>
        <pc:picChg chg="add mod">
          <ac:chgData name="Serna Otalvaro, Samuel" userId="S::ssernaotalvaro@bridgew.edu::99448e36-e55b-4881-a623-ab46c052b2c6" providerId="AD" clId="Web-{B7D04D14-EA96-8BA3-C011-C5DB550BB8CE}" dt="2022-05-09T03:43:47.042" v="29" actId="1076"/>
          <ac:picMkLst>
            <pc:docMk/>
            <pc:sldMk cId="1211856076" sldId="311"/>
            <ac:picMk id="7" creationId="{AF8297D8-F5B8-083E-19F3-5D5E6ECF076C}"/>
          </ac:picMkLst>
        </pc:picChg>
        <pc:picChg chg="del">
          <ac:chgData name="Serna Otalvaro, Samuel" userId="S::ssernaotalvaro@bridgew.edu::99448e36-e55b-4881-a623-ab46c052b2c6" providerId="AD" clId="Web-{B7D04D14-EA96-8BA3-C011-C5DB550BB8CE}" dt="2022-05-09T03:43:32.870" v="24"/>
          <ac:picMkLst>
            <pc:docMk/>
            <pc:sldMk cId="1211856076" sldId="311"/>
            <ac:picMk id="8" creationId="{DE8DDA03-95BF-EB91-A4BB-AD4E9251EBC6}"/>
          </ac:picMkLst>
        </pc:picChg>
        <pc:picChg chg="del">
          <ac:chgData name="Serna Otalvaro, Samuel" userId="S::ssernaotalvaro@bridgew.edu::99448e36-e55b-4881-a623-ab46c052b2c6" providerId="AD" clId="Web-{B7D04D14-EA96-8BA3-C011-C5DB550BB8CE}" dt="2022-05-09T03:43:34.167" v="25"/>
          <ac:picMkLst>
            <pc:docMk/>
            <pc:sldMk cId="1211856076" sldId="311"/>
            <ac:picMk id="9" creationId="{9DC72B6A-F239-3DA1-C8B3-F4E8662A28CB}"/>
          </ac:picMkLst>
        </pc:picChg>
        <pc:picChg chg="del">
          <ac:chgData name="Serna Otalvaro, Samuel" userId="S::ssernaotalvaro@bridgew.edu::99448e36-e55b-4881-a623-ab46c052b2c6" providerId="AD" clId="Web-{B7D04D14-EA96-8BA3-C011-C5DB550BB8CE}" dt="2022-05-09T03:43:35.682" v="26"/>
          <ac:picMkLst>
            <pc:docMk/>
            <pc:sldMk cId="1211856076" sldId="311"/>
            <ac:picMk id="10" creationId="{25BB3165-8888-38CE-BF07-E6096224999E}"/>
          </ac:picMkLst>
        </pc:picChg>
      </pc:sldChg>
      <pc:sldChg chg="del">
        <pc:chgData name="Serna Otalvaro, Samuel" userId="S::ssernaotalvaro@bridgew.edu::99448e36-e55b-4881-a623-ab46c052b2c6" providerId="AD" clId="Web-{B7D04D14-EA96-8BA3-C011-C5DB550BB8CE}" dt="2022-05-09T03:42:15.617" v="10"/>
        <pc:sldMkLst>
          <pc:docMk/>
          <pc:sldMk cId="84491092" sldId="486"/>
        </pc:sldMkLst>
      </pc:sldChg>
      <pc:sldChg chg="addSp delSp modSp">
        <pc:chgData name="Serna Otalvaro, Samuel" userId="S::ssernaotalvaro@bridgew.edu::99448e36-e55b-4881-a623-ab46c052b2c6" providerId="AD" clId="Web-{B7D04D14-EA96-8BA3-C011-C5DB550BB8CE}" dt="2022-05-09T03:44:46.825" v="38" actId="1076"/>
        <pc:sldMkLst>
          <pc:docMk/>
          <pc:sldMk cId="2066970917" sldId="487"/>
        </pc:sldMkLst>
        <pc:spChg chg="add del mod">
          <ac:chgData name="Serna Otalvaro, Samuel" userId="S::ssernaotalvaro@bridgew.edu::99448e36-e55b-4881-a623-ab46c052b2c6" providerId="AD" clId="Web-{B7D04D14-EA96-8BA3-C011-C5DB550BB8CE}" dt="2022-05-09T03:44:18.574" v="31"/>
          <ac:spMkLst>
            <pc:docMk/>
            <pc:sldMk cId="2066970917" sldId="487"/>
            <ac:spMk id="7" creationId="{E13A282A-6052-7E87-881A-A4DA5C85A838}"/>
          </ac:spMkLst>
        </pc:spChg>
        <pc:picChg chg="add mod ord">
          <ac:chgData name="Serna Otalvaro, Samuel" userId="S::ssernaotalvaro@bridgew.edu::99448e36-e55b-4881-a623-ab46c052b2c6" providerId="AD" clId="Web-{B7D04D14-EA96-8BA3-C011-C5DB550BB8CE}" dt="2022-05-09T03:44:21.965" v="32" actId="1076"/>
          <ac:picMkLst>
            <pc:docMk/>
            <pc:sldMk cId="2066970917" sldId="487"/>
            <ac:picMk id="8" creationId="{8E1E2D0A-A83E-B384-B0BB-DF31EB894484}"/>
          </ac:picMkLst>
        </pc:picChg>
        <pc:picChg chg="add mod">
          <ac:chgData name="Serna Otalvaro, Samuel" userId="S::ssernaotalvaro@bridgew.edu::99448e36-e55b-4881-a623-ab46c052b2c6" providerId="AD" clId="Web-{B7D04D14-EA96-8BA3-C011-C5DB550BB8CE}" dt="2022-05-09T03:44:46.825" v="38" actId="1076"/>
          <ac:picMkLst>
            <pc:docMk/>
            <pc:sldMk cId="2066970917" sldId="487"/>
            <ac:picMk id="9" creationId="{84906A8C-A25E-C9DE-7DAD-F901DCB4D7DE}"/>
          </ac:picMkLst>
        </pc:picChg>
        <pc:picChg chg="del">
          <ac:chgData name="Serna Otalvaro, Samuel" userId="S::ssernaotalvaro@bridgew.edu::99448e36-e55b-4881-a623-ab46c052b2c6" providerId="AD" clId="Web-{B7D04D14-EA96-8BA3-C011-C5DB550BB8CE}" dt="2022-05-09T03:44:14.402" v="30"/>
          <ac:picMkLst>
            <pc:docMk/>
            <pc:sldMk cId="2066970917" sldId="487"/>
            <ac:picMk id="21" creationId="{CB5C621F-BD6B-EF31-11E3-72D1CF6C0BED}"/>
          </ac:picMkLst>
        </pc:picChg>
        <pc:picChg chg="del">
          <ac:chgData name="Serna Otalvaro, Samuel" userId="S::ssernaotalvaro@bridgew.edu::99448e36-e55b-4881-a623-ab46c052b2c6" providerId="AD" clId="Web-{B7D04D14-EA96-8BA3-C011-C5DB550BB8CE}" dt="2022-05-09T03:44:23.793" v="33"/>
          <ac:picMkLst>
            <pc:docMk/>
            <pc:sldMk cId="2066970917" sldId="487"/>
            <ac:picMk id="25" creationId="{51BBBCA3-31D5-5281-7D6E-8908253DDE32}"/>
          </ac:picMkLst>
        </pc:picChg>
        <pc:picChg chg="del">
          <ac:chgData name="Serna Otalvaro, Samuel" userId="S::ssernaotalvaro@bridgew.edu::99448e36-e55b-4881-a623-ab46c052b2c6" providerId="AD" clId="Web-{B7D04D14-EA96-8BA3-C011-C5DB550BB8CE}" dt="2022-05-09T03:44:25.575" v="34"/>
          <ac:picMkLst>
            <pc:docMk/>
            <pc:sldMk cId="2066970917" sldId="487"/>
            <ac:picMk id="26" creationId="{45C96990-7374-578B-A9E3-C47C04EE45A9}"/>
          </ac:picMkLst>
        </pc:picChg>
        <pc:picChg chg="del">
          <ac:chgData name="Serna Otalvaro, Samuel" userId="S::ssernaotalvaro@bridgew.edu::99448e36-e55b-4881-a623-ab46c052b2c6" providerId="AD" clId="Web-{B7D04D14-EA96-8BA3-C011-C5DB550BB8CE}" dt="2022-05-09T03:44:27.137" v="35"/>
          <ac:picMkLst>
            <pc:docMk/>
            <pc:sldMk cId="2066970917" sldId="487"/>
            <ac:picMk id="27" creationId="{72FDBFE3-574B-12A4-5ED0-DBE1F9707456}"/>
          </ac:picMkLst>
        </pc:picChg>
      </pc:sldChg>
      <pc:sldChg chg="del">
        <pc:chgData name="Serna Otalvaro, Samuel" userId="S::ssernaotalvaro@bridgew.edu::99448e36-e55b-4881-a623-ab46c052b2c6" providerId="AD" clId="Web-{B7D04D14-EA96-8BA3-C011-C5DB550BB8CE}" dt="2022-05-09T03:48:28.848" v="222"/>
        <pc:sldMkLst>
          <pc:docMk/>
          <pc:sldMk cId="1795599813" sldId="489"/>
        </pc:sldMkLst>
      </pc:sldChg>
      <pc:sldChg chg="modSp">
        <pc:chgData name="Serna Otalvaro, Samuel" userId="S::ssernaotalvaro@bridgew.edu::99448e36-e55b-4881-a623-ab46c052b2c6" providerId="AD" clId="Web-{B7D04D14-EA96-8BA3-C011-C5DB550BB8CE}" dt="2022-05-09T03:48:28.160" v="221" actId="20577"/>
        <pc:sldMkLst>
          <pc:docMk/>
          <pc:sldMk cId="758055360" sldId="490"/>
        </pc:sldMkLst>
        <pc:spChg chg="mod">
          <ac:chgData name="Serna Otalvaro, Samuel" userId="S::ssernaotalvaro@bridgew.edu::99448e36-e55b-4881-a623-ab46c052b2c6" providerId="AD" clId="Web-{B7D04D14-EA96-8BA3-C011-C5DB550BB8CE}" dt="2022-05-09T03:48:28.160" v="221" actId="20577"/>
          <ac:spMkLst>
            <pc:docMk/>
            <pc:sldMk cId="758055360" sldId="490"/>
            <ac:spMk id="3" creationId="{3FB4A205-67A2-A572-A2B5-23EA7A6827CA}"/>
          </ac:spMkLst>
        </pc:spChg>
      </pc:sldChg>
      <pc:sldChg chg="add">
        <pc:chgData name="Serna Otalvaro, Samuel" userId="S::ssernaotalvaro@bridgew.edu::99448e36-e55b-4881-a623-ab46c052b2c6" providerId="AD" clId="Web-{B7D04D14-EA96-8BA3-C011-C5DB550BB8CE}" dt="2022-05-09T03:42:30.899" v="11"/>
        <pc:sldMkLst>
          <pc:docMk/>
          <pc:sldMk cId="635097728" sldId="491"/>
        </pc:sldMkLst>
      </pc:sldChg>
      <pc:sldChg chg="add">
        <pc:chgData name="Serna Otalvaro, Samuel" userId="S::ssernaotalvaro@bridgew.edu::99448e36-e55b-4881-a623-ab46c052b2c6" providerId="AD" clId="Web-{B7D04D14-EA96-8BA3-C011-C5DB550BB8CE}" dt="2022-05-09T03:42:31.040" v="12"/>
        <pc:sldMkLst>
          <pc:docMk/>
          <pc:sldMk cId="4150647040" sldId="492"/>
        </pc:sldMkLst>
      </pc:sldChg>
      <pc:sldChg chg="add">
        <pc:chgData name="Serna Otalvaro, Samuel" userId="S::ssernaotalvaro@bridgew.edu::99448e36-e55b-4881-a623-ab46c052b2c6" providerId="AD" clId="Web-{B7D04D14-EA96-8BA3-C011-C5DB550BB8CE}" dt="2022-05-09T03:48:29.411" v="223"/>
        <pc:sldMkLst>
          <pc:docMk/>
          <pc:sldMk cId="3933899689" sldId="493"/>
        </pc:sldMkLst>
      </pc:sldChg>
    </pc:docChg>
  </pc:docChgLst>
  <pc:docChgLst>
    <pc:chgData name="Serna Otalvaro, Samuel" userId="S::ssernaotalvaro@bridgew.edu::99448e36-e55b-4881-a623-ab46c052b2c6" providerId="AD" clId="Web-{FEFBBD76-EEF9-34D0-861D-5CF03E89F1FE}"/>
    <pc:docChg chg="addSld delSld modSld">
      <pc:chgData name="Serna Otalvaro, Samuel" userId="S::ssernaotalvaro@bridgew.edu::99448e36-e55b-4881-a623-ab46c052b2c6" providerId="AD" clId="Web-{FEFBBD76-EEF9-34D0-861D-5CF03E89F1FE}" dt="2022-05-09T03:37:57.567" v="183" actId="20577"/>
      <pc:docMkLst>
        <pc:docMk/>
      </pc:docMkLst>
      <pc:sldChg chg="modSp">
        <pc:chgData name="Serna Otalvaro, Samuel" userId="S::ssernaotalvaro@bridgew.edu::99448e36-e55b-4881-a623-ab46c052b2c6" providerId="AD" clId="Web-{FEFBBD76-EEF9-34D0-861D-5CF03E89F1FE}" dt="2022-05-09T03:18:13.329" v="12" actId="20577"/>
        <pc:sldMkLst>
          <pc:docMk/>
          <pc:sldMk cId="3650181575" sldId="309"/>
        </pc:sldMkLst>
        <pc:spChg chg="mod">
          <ac:chgData name="Serna Otalvaro, Samuel" userId="S::ssernaotalvaro@bridgew.edu::99448e36-e55b-4881-a623-ab46c052b2c6" providerId="AD" clId="Web-{FEFBBD76-EEF9-34D0-861D-5CF03E89F1FE}" dt="2022-05-09T03:18:13.329" v="12" actId="20577"/>
          <ac:spMkLst>
            <pc:docMk/>
            <pc:sldMk cId="3650181575" sldId="309"/>
            <ac:spMk id="2" creationId="{09AA004B-893C-4736-B88A-082CEDFC8694}"/>
          </ac:spMkLst>
        </pc:spChg>
      </pc:sldChg>
      <pc:sldChg chg="modSp">
        <pc:chgData name="Serna Otalvaro, Samuel" userId="S::ssernaotalvaro@bridgew.edu::99448e36-e55b-4881-a623-ab46c052b2c6" providerId="AD" clId="Web-{FEFBBD76-EEF9-34D0-861D-5CF03E89F1FE}" dt="2022-05-09T03:22:18.191" v="29" actId="20577"/>
        <pc:sldMkLst>
          <pc:docMk/>
          <pc:sldMk cId="3848153096" sldId="310"/>
        </pc:sldMkLst>
        <pc:spChg chg="mod">
          <ac:chgData name="Serna Otalvaro, Samuel" userId="S::ssernaotalvaro@bridgew.edu::99448e36-e55b-4881-a623-ab46c052b2c6" providerId="AD" clId="Web-{FEFBBD76-EEF9-34D0-861D-5CF03E89F1FE}" dt="2022-05-09T03:12:31.238" v="7" actId="20577"/>
          <ac:spMkLst>
            <pc:docMk/>
            <pc:sldMk cId="3848153096" sldId="310"/>
            <ac:spMk id="2" creationId="{AF16BA2F-E4D0-4B3D-AAE2-1A3B9B51ABE2}"/>
          </ac:spMkLst>
        </pc:spChg>
        <pc:spChg chg="mod">
          <ac:chgData name="Serna Otalvaro, Samuel" userId="S::ssernaotalvaro@bridgew.edu::99448e36-e55b-4881-a623-ab46c052b2c6" providerId="AD" clId="Web-{FEFBBD76-EEF9-34D0-861D-5CF03E89F1FE}" dt="2022-05-09T03:22:18.191" v="29" actId="20577"/>
          <ac:spMkLst>
            <pc:docMk/>
            <pc:sldMk cId="3848153096" sldId="310"/>
            <ac:spMk id="3" creationId="{B3C7C107-7672-4287-824B-A943776E38FE}"/>
          </ac:spMkLst>
        </pc:spChg>
      </pc:sldChg>
      <pc:sldChg chg="addSp delSp modSp mod setBg">
        <pc:chgData name="Serna Otalvaro, Samuel" userId="S::ssernaotalvaro@bridgew.edu::99448e36-e55b-4881-a623-ab46c052b2c6" providerId="AD" clId="Web-{FEFBBD76-EEF9-34D0-861D-5CF03E89F1FE}" dt="2022-05-09T03:26:11.011" v="59"/>
        <pc:sldMkLst>
          <pc:docMk/>
          <pc:sldMk cId="1211856076" sldId="311"/>
        </pc:sldMkLst>
        <pc:spChg chg="mod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2" creationId="{CC133B53-7821-4943-B02A-39BFD2BE266A}"/>
          </ac:spMkLst>
        </pc:spChg>
        <pc:spChg chg="mod ord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3" creationId="{B5F56607-092C-4CA0-925B-4B8940234F61}"/>
          </ac:spMkLst>
        </pc:spChg>
        <pc:spChg chg="mod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4" creationId="{CEF495F2-2FA1-4B41-8715-F871426D1BEF}"/>
          </ac:spMkLst>
        </pc:spChg>
        <pc:spChg chg="mod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5" creationId="{49298405-22F2-4B48-A698-7476C94F529F}"/>
          </ac:spMkLst>
        </pc:spChg>
        <pc:spChg chg="mod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6" creationId="{916EB939-4B73-4A23-A752-76567963DE78}"/>
          </ac:spMkLst>
        </pc:spChg>
        <pc:spChg chg="add del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15" creationId="{72B886CF-D3D5-4CDE-A0D0-35994223D8D7}"/>
          </ac:spMkLst>
        </pc:spChg>
        <pc:spChg chg="add del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17" creationId="{03B11EC1-35A9-4B20-B90A-8CE5E0937BD5}"/>
          </ac:spMkLst>
        </pc:spChg>
        <pc:spChg chg="add del">
          <ac:chgData name="Serna Otalvaro, Samuel" userId="S::ssernaotalvaro@bridgew.edu::99448e36-e55b-4881-a623-ab46c052b2c6" providerId="AD" clId="Web-{FEFBBD76-EEF9-34D0-861D-5CF03E89F1FE}" dt="2022-05-09T03:26:11.011" v="59"/>
          <ac:spMkLst>
            <pc:docMk/>
            <pc:sldMk cId="1211856076" sldId="311"/>
            <ac:spMk id="19" creationId="{3ED4DDBF-257C-4116-AECA-9F2940B66D6F}"/>
          </ac:spMkLst>
        </pc:spChg>
        <pc:picChg chg="del">
          <ac:chgData name="Serna Otalvaro, Samuel" userId="S::ssernaotalvaro@bridgew.edu::99448e36-e55b-4881-a623-ab46c052b2c6" providerId="AD" clId="Web-{FEFBBD76-EEF9-34D0-861D-5CF03E89F1FE}" dt="2022-05-09T03:23:05.098" v="50"/>
          <ac:picMkLst>
            <pc:docMk/>
            <pc:sldMk cId="1211856076" sldId="311"/>
            <ac:picMk id="7" creationId="{3CA01F6E-AC58-C846-D823-93A19D4865C0}"/>
          </ac:picMkLst>
        </pc:picChg>
        <pc:picChg chg="add mod">
          <ac:chgData name="Serna Otalvaro, Samuel" userId="S::ssernaotalvaro@bridgew.edu::99448e36-e55b-4881-a623-ab46c052b2c6" providerId="AD" clId="Web-{FEFBBD76-EEF9-34D0-861D-5CF03E89F1FE}" dt="2022-05-09T03:26:11.011" v="59"/>
          <ac:picMkLst>
            <pc:docMk/>
            <pc:sldMk cId="1211856076" sldId="311"/>
            <ac:picMk id="8" creationId="{DE8DDA03-95BF-EB91-A4BB-AD4E9251EBC6}"/>
          </ac:picMkLst>
        </pc:picChg>
        <pc:picChg chg="add mod">
          <ac:chgData name="Serna Otalvaro, Samuel" userId="S::ssernaotalvaro@bridgew.edu::99448e36-e55b-4881-a623-ab46c052b2c6" providerId="AD" clId="Web-{FEFBBD76-EEF9-34D0-861D-5CF03E89F1FE}" dt="2022-05-09T03:26:11.011" v="59"/>
          <ac:picMkLst>
            <pc:docMk/>
            <pc:sldMk cId="1211856076" sldId="311"/>
            <ac:picMk id="9" creationId="{9DC72B6A-F239-3DA1-C8B3-F4E8662A28CB}"/>
          </ac:picMkLst>
        </pc:picChg>
        <pc:picChg chg="add mod ord">
          <ac:chgData name="Serna Otalvaro, Samuel" userId="S::ssernaotalvaro@bridgew.edu::99448e36-e55b-4881-a623-ab46c052b2c6" providerId="AD" clId="Web-{FEFBBD76-EEF9-34D0-861D-5CF03E89F1FE}" dt="2022-05-09T03:26:11.011" v="59"/>
          <ac:picMkLst>
            <pc:docMk/>
            <pc:sldMk cId="1211856076" sldId="311"/>
            <ac:picMk id="10" creationId="{25BB3165-8888-38CE-BF07-E6096224999E}"/>
          </ac:picMkLst>
        </pc:picChg>
      </pc:sldChg>
      <pc:sldChg chg="addSp delSp modSp">
        <pc:chgData name="Serna Otalvaro, Samuel" userId="S::ssernaotalvaro@bridgew.edu::99448e36-e55b-4881-a623-ab46c052b2c6" providerId="AD" clId="Web-{FEFBBD76-EEF9-34D0-861D-5CF03E89F1FE}" dt="2022-05-09T03:33:14.635" v="86" actId="1076"/>
        <pc:sldMkLst>
          <pc:docMk/>
          <pc:sldMk cId="2066970917" sldId="487"/>
        </pc:sldMkLst>
        <pc:spChg chg="del">
          <ac:chgData name="Serna Otalvaro, Samuel" userId="S::ssernaotalvaro@bridgew.edu::99448e36-e55b-4881-a623-ab46c052b2c6" providerId="AD" clId="Web-{FEFBBD76-EEF9-34D0-861D-5CF03E89F1FE}" dt="2022-05-09T03:29:37.237" v="77"/>
          <ac:spMkLst>
            <pc:docMk/>
            <pc:sldMk cId="2066970917" sldId="487"/>
            <ac:spMk id="8" creationId="{FA40D6AE-101C-D261-7B51-1CCAE32DDCA9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76"/>
          <ac:spMkLst>
            <pc:docMk/>
            <pc:sldMk cId="2066970917" sldId="487"/>
            <ac:spMk id="9" creationId="{83C16AC1-BCEB-67EC-786A-DDAB9D6BFB9E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75"/>
          <ac:spMkLst>
            <pc:docMk/>
            <pc:sldMk cId="2066970917" sldId="487"/>
            <ac:spMk id="10" creationId="{EF1A6579-19F9-F0B1-9FCF-E77F2F836059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74"/>
          <ac:spMkLst>
            <pc:docMk/>
            <pc:sldMk cId="2066970917" sldId="487"/>
            <ac:spMk id="11" creationId="{4C727516-25E2-CFF0-E34A-36897C9770A8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73"/>
          <ac:spMkLst>
            <pc:docMk/>
            <pc:sldMk cId="2066970917" sldId="487"/>
            <ac:spMk id="12" creationId="{947D4F89-8DAD-FD64-4186-B42303179DED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72"/>
          <ac:spMkLst>
            <pc:docMk/>
            <pc:sldMk cId="2066970917" sldId="487"/>
            <ac:spMk id="13" creationId="{03C174FC-65E1-9DB2-0A04-0108F73960DC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71"/>
          <ac:spMkLst>
            <pc:docMk/>
            <pc:sldMk cId="2066970917" sldId="487"/>
            <ac:spMk id="14" creationId="{077CED51-6357-CF18-12A7-34F8E43A4952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70"/>
          <ac:spMkLst>
            <pc:docMk/>
            <pc:sldMk cId="2066970917" sldId="487"/>
            <ac:spMk id="15" creationId="{114B3EA5-F322-1546-06A6-1D2BBC8B16FA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69"/>
          <ac:spMkLst>
            <pc:docMk/>
            <pc:sldMk cId="2066970917" sldId="487"/>
            <ac:spMk id="16" creationId="{4AC6A859-7932-E387-2104-73419D92F12C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68"/>
          <ac:spMkLst>
            <pc:docMk/>
            <pc:sldMk cId="2066970917" sldId="487"/>
            <ac:spMk id="17" creationId="{99C0FF57-B92C-3182-2948-67E7349A4B59}"/>
          </ac:spMkLst>
        </pc:spChg>
        <pc:spChg chg="del">
          <ac:chgData name="Serna Otalvaro, Samuel" userId="S::ssernaotalvaro@bridgew.edu::99448e36-e55b-4881-a623-ab46c052b2c6" providerId="AD" clId="Web-{FEFBBD76-EEF9-34D0-861D-5CF03E89F1FE}" dt="2022-05-09T03:29:37.237" v="67"/>
          <ac:spMkLst>
            <pc:docMk/>
            <pc:sldMk cId="2066970917" sldId="487"/>
            <ac:spMk id="18" creationId="{9D98F883-C159-EFF6-921B-23B9328AC4EA}"/>
          </ac:spMkLst>
        </pc:spChg>
        <pc:spChg chg="add del mod">
          <ac:chgData name="Serna Otalvaro, Samuel" userId="S::ssernaotalvaro@bridgew.edu::99448e36-e55b-4881-a623-ab46c052b2c6" providerId="AD" clId="Web-{FEFBBD76-EEF9-34D0-861D-5CF03E89F1FE}" dt="2022-05-09T03:30:18.707" v="78"/>
          <ac:spMkLst>
            <pc:docMk/>
            <pc:sldMk cId="2066970917" sldId="487"/>
            <ac:spMk id="19" creationId="{521BF441-E0AC-6417-5F8D-9F4943D42209}"/>
          </ac:spMkLst>
        </pc:spChg>
        <pc:picChg chg="del">
          <ac:chgData name="Serna Otalvaro, Samuel" userId="S::ssernaotalvaro@bridgew.edu::99448e36-e55b-4881-a623-ab46c052b2c6" providerId="AD" clId="Web-{FEFBBD76-EEF9-34D0-861D-5CF03E89F1FE}" dt="2022-05-09T03:29:28.971" v="62"/>
          <ac:picMkLst>
            <pc:docMk/>
            <pc:sldMk cId="2066970917" sldId="487"/>
            <ac:picMk id="7" creationId="{2536259B-CEBD-05C4-719D-D8B4A96D473B}"/>
          </ac:picMkLst>
        </pc:picChg>
        <pc:picChg chg="add mod ord">
          <ac:chgData name="Serna Otalvaro, Samuel" userId="S::ssernaotalvaro@bridgew.edu::99448e36-e55b-4881-a623-ab46c052b2c6" providerId="AD" clId="Web-{FEFBBD76-EEF9-34D0-861D-5CF03E89F1FE}" dt="2022-05-09T03:30:21.770" v="79" actId="1076"/>
          <ac:picMkLst>
            <pc:docMk/>
            <pc:sldMk cId="2066970917" sldId="487"/>
            <ac:picMk id="21" creationId="{CB5C621F-BD6B-EF31-11E3-72D1CF6C0BED}"/>
          </ac:picMkLst>
        </pc:picChg>
        <pc:picChg chg="add mod">
          <ac:chgData name="Serna Otalvaro, Samuel" userId="S::ssernaotalvaro@bridgew.edu::99448e36-e55b-4881-a623-ab46c052b2c6" providerId="AD" clId="Web-{FEFBBD76-EEF9-34D0-861D-5CF03E89F1FE}" dt="2022-05-09T03:32:45.978" v="83" actId="1076"/>
          <ac:picMkLst>
            <pc:docMk/>
            <pc:sldMk cId="2066970917" sldId="487"/>
            <ac:picMk id="25" creationId="{51BBBCA3-31D5-5281-7D6E-8908253DDE32}"/>
          </ac:picMkLst>
        </pc:picChg>
        <pc:picChg chg="add mod">
          <ac:chgData name="Serna Otalvaro, Samuel" userId="S::ssernaotalvaro@bridgew.edu::99448e36-e55b-4881-a623-ab46c052b2c6" providerId="AD" clId="Web-{FEFBBD76-EEF9-34D0-861D-5CF03E89F1FE}" dt="2022-05-09T03:32:47.712" v="84" actId="1076"/>
          <ac:picMkLst>
            <pc:docMk/>
            <pc:sldMk cId="2066970917" sldId="487"/>
            <ac:picMk id="26" creationId="{45C96990-7374-578B-A9E3-C47C04EE45A9}"/>
          </ac:picMkLst>
        </pc:picChg>
        <pc:picChg chg="add mod">
          <ac:chgData name="Serna Otalvaro, Samuel" userId="S::ssernaotalvaro@bridgew.edu::99448e36-e55b-4881-a623-ab46c052b2c6" providerId="AD" clId="Web-{FEFBBD76-EEF9-34D0-861D-5CF03E89F1FE}" dt="2022-05-09T03:33:14.635" v="86" actId="1076"/>
          <ac:picMkLst>
            <pc:docMk/>
            <pc:sldMk cId="2066970917" sldId="487"/>
            <ac:picMk id="27" creationId="{72FDBFE3-574B-12A4-5ED0-DBE1F9707456}"/>
          </ac:picMkLst>
        </pc:picChg>
        <pc:cxnChg chg="del">
          <ac:chgData name="Serna Otalvaro, Samuel" userId="S::ssernaotalvaro@bridgew.edu::99448e36-e55b-4881-a623-ab46c052b2c6" providerId="AD" clId="Web-{FEFBBD76-EEF9-34D0-861D-5CF03E89F1FE}" dt="2022-05-09T03:29:37.237" v="66"/>
          <ac:cxnSpMkLst>
            <pc:docMk/>
            <pc:sldMk cId="2066970917" sldId="487"/>
            <ac:cxnSpMk id="20" creationId="{4B1DC734-23A6-1344-3ACB-5ADDE68F2E67}"/>
          </ac:cxnSpMkLst>
        </pc:cxnChg>
        <pc:cxnChg chg="del">
          <ac:chgData name="Serna Otalvaro, Samuel" userId="S::ssernaotalvaro@bridgew.edu::99448e36-e55b-4881-a623-ab46c052b2c6" providerId="AD" clId="Web-{FEFBBD76-EEF9-34D0-861D-5CF03E89F1FE}" dt="2022-05-09T03:29:37.237" v="65"/>
          <ac:cxnSpMkLst>
            <pc:docMk/>
            <pc:sldMk cId="2066970917" sldId="487"/>
            <ac:cxnSpMk id="22" creationId="{9B3D8367-44E3-BF5F-7FD1-2CC30075C2FE}"/>
          </ac:cxnSpMkLst>
        </pc:cxnChg>
        <pc:cxnChg chg="del">
          <ac:chgData name="Serna Otalvaro, Samuel" userId="S::ssernaotalvaro@bridgew.edu::99448e36-e55b-4881-a623-ab46c052b2c6" providerId="AD" clId="Web-{FEFBBD76-EEF9-34D0-861D-5CF03E89F1FE}" dt="2022-05-09T03:29:37.237" v="64"/>
          <ac:cxnSpMkLst>
            <pc:docMk/>
            <pc:sldMk cId="2066970917" sldId="487"/>
            <ac:cxnSpMk id="23" creationId="{28FA603C-5CA2-1271-E78A-FCBA33CBAC77}"/>
          </ac:cxnSpMkLst>
        </pc:cxnChg>
        <pc:cxnChg chg="del">
          <ac:chgData name="Serna Otalvaro, Samuel" userId="S::ssernaotalvaro@bridgew.edu::99448e36-e55b-4881-a623-ab46c052b2c6" providerId="AD" clId="Web-{FEFBBD76-EEF9-34D0-861D-5CF03E89F1FE}" dt="2022-05-09T03:29:37.237" v="63"/>
          <ac:cxnSpMkLst>
            <pc:docMk/>
            <pc:sldMk cId="2066970917" sldId="487"/>
            <ac:cxnSpMk id="24" creationId="{F61E3E45-B7FB-0FED-959E-E29F45DB9169}"/>
          </ac:cxnSpMkLst>
        </pc:cxnChg>
      </pc:sldChg>
      <pc:sldChg chg="del">
        <pc:chgData name="Serna Otalvaro, Samuel" userId="S::ssernaotalvaro@bridgew.edu::99448e36-e55b-4881-a623-ab46c052b2c6" providerId="AD" clId="Web-{FEFBBD76-EEF9-34D0-861D-5CF03E89F1FE}" dt="2022-05-09T03:29:23.611" v="61"/>
        <pc:sldMkLst>
          <pc:docMk/>
          <pc:sldMk cId="893615509" sldId="488"/>
        </pc:sldMkLst>
      </pc:sldChg>
      <pc:sldChg chg="add">
        <pc:chgData name="Serna Otalvaro, Samuel" userId="S::ssernaotalvaro@bridgew.edu::99448e36-e55b-4881-a623-ab46c052b2c6" providerId="AD" clId="Web-{FEFBBD76-EEF9-34D0-861D-5CF03E89F1FE}" dt="2022-05-09T03:29:20.846" v="60"/>
        <pc:sldMkLst>
          <pc:docMk/>
          <pc:sldMk cId="1795599813" sldId="489"/>
        </pc:sldMkLst>
      </pc:sldChg>
      <pc:sldChg chg="modSp new">
        <pc:chgData name="Serna Otalvaro, Samuel" userId="S::ssernaotalvaro@bridgew.edu::99448e36-e55b-4881-a623-ab46c052b2c6" providerId="AD" clId="Web-{FEFBBD76-EEF9-34D0-861D-5CF03E89F1FE}" dt="2022-05-09T03:37:57.567" v="183" actId="20577"/>
        <pc:sldMkLst>
          <pc:docMk/>
          <pc:sldMk cId="758055360" sldId="490"/>
        </pc:sldMkLst>
        <pc:spChg chg="mod">
          <ac:chgData name="Serna Otalvaro, Samuel" userId="S::ssernaotalvaro@bridgew.edu::99448e36-e55b-4881-a623-ab46c052b2c6" providerId="AD" clId="Web-{FEFBBD76-EEF9-34D0-861D-5CF03E89F1FE}" dt="2022-05-09T03:36:26.204" v="89" actId="20577"/>
          <ac:spMkLst>
            <pc:docMk/>
            <pc:sldMk cId="758055360" sldId="490"/>
            <ac:spMk id="2" creationId="{E557C0E5-308E-64B2-468F-1E8A6772DAC7}"/>
          </ac:spMkLst>
        </pc:spChg>
        <pc:spChg chg="mod">
          <ac:chgData name="Serna Otalvaro, Samuel" userId="S::ssernaotalvaro@bridgew.edu::99448e36-e55b-4881-a623-ab46c052b2c6" providerId="AD" clId="Web-{FEFBBD76-EEF9-34D0-861D-5CF03E89F1FE}" dt="2022-05-09T03:37:57.567" v="183" actId="20577"/>
          <ac:spMkLst>
            <pc:docMk/>
            <pc:sldMk cId="758055360" sldId="490"/>
            <ac:spMk id="3" creationId="{3FB4A205-67A2-A572-A2B5-23EA7A6827CA}"/>
          </ac:spMkLst>
        </pc:spChg>
      </pc:sldChg>
    </pc:docChg>
  </pc:docChgLst>
  <pc:docChgLst>
    <pc:chgData name="Guest User" userId="S::urn:spo:anon#fba5bad12d9ca43f19500a1c1735e0af28a7edd2273b0d8239698a6b0a42ff81::" providerId="AD" clId="Web-{805F6476-9FE1-4B38-8366-7383A709CB07}"/>
    <pc:docChg chg="modSld">
      <pc:chgData name="Guest User" userId="S::urn:spo:anon#fba5bad12d9ca43f19500a1c1735e0af28a7edd2273b0d8239698a6b0a42ff81::" providerId="AD" clId="Web-{805F6476-9FE1-4B38-8366-7383A709CB07}" dt="2021-02-24T22:53:28.463" v="2" actId="20577"/>
      <pc:docMkLst>
        <pc:docMk/>
      </pc:docMkLst>
      <pc:sldChg chg="modSp">
        <pc:chgData name="Guest User" userId="S::urn:spo:anon#fba5bad12d9ca43f19500a1c1735e0af28a7edd2273b0d8239698a6b0a42ff81::" providerId="AD" clId="Web-{805F6476-9FE1-4B38-8366-7383A709CB07}" dt="2021-02-24T22:53:28.463" v="2" actId="20577"/>
        <pc:sldMkLst>
          <pc:docMk/>
          <pc:sldMk cId="3650181575" sldId="309"/>
        </pc:sldMkLst>
        <pc:spChg chg="mod">
          <ac:chgData name="Guest User" userId="S::urn:spo:anon#fba5bad12d9ca43f19500a1c1735e0af28a7edd2273b0d8239698a6b0a42ff81::" providerId="AD" clId="Web-{805F6476-9FE1-4B38-8366-7383A709CB07}" dt="2021-02-24T22:53:28.463" v="2" actId="20577"/>
          <ac:spMkLst>
            <pc:docMk/>
            <pc:sldMk cId="3650181575" sldId="309"/>
            <ac:spMk id="2" creationId="{09AA004B-893C-4736-B88A-082CEDFC8694}"/>
          </ac:spMkLst>
        </pc:spChg>
      </pc:sldChg>
    </pc:docChg>
  </pc:docChgLst>
  <pc:docChgLst>
    <pc:chgData clId="Web-{43546959-D1A2-8A50-EC08-4AD6ADC460BD}"/>
    <pc:docChg chg="modSld">
      <pc:chgData name="" userId="" providerId="" clId="Web-{43546959-D1A2-8A50-EC08-4AD6ADC460BD}" dt="2022-05-08T22:22:54.823" v="0" actId="20577"/>
      <pc:docMkLst>
        <pc:docMk/>
      </pc:docMkLst>
      <pc:sldChg chg="modSp">
        <pc:chgData name="" userId="" providerId="" clId="Web-{43546959-D1A2-8A50-EC08-4AD6ADC460BD}" dt="2022-05-08T22:22:54.823" v="0" actId="20577"/>
        <pc:sldMkLst>
          <pc:docMk/>
          <pc:sldMk cId="3650181575" sldId="309"/>
        </pc:sldMkLst>
        <pc:spChg chg="mod">
          <ac:chgData name="" userId="" providerId="" clId="Web-{43546959-D1A2-8A50-EC08-4AD6ADC460BD}" dt="2022-05-08T22:22:54.823" v="0" actId="20577"/>
          <ac:spMkLst>
            <pc:docMk/>
            <pc:sldMk cId="3650181575" sldId="309"/>
            <ac:spMk id="2" creationId="{09AA004B-893C-4736-B88A-082CEDFC869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78D7A-8DE2-4653-8D2B-D19C03A3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301BF5-F84C-48FD-BACB-0A368840C3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C53361-D309-44EC-A258-8D4A1CD37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EAB52-294A-4B9A-B048-CA7669EFB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C7B4E38-9EC0-4222-8F78-1C95E70925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3750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0CACA-F516-4F2D-887F-63F93F9B6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35BF85-84C0-4F88-B04F-8076CE769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37ADC-EC21-4A55-BA41-6A20558E4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112F8-1D9B-42B6-9E9F-9292F8AF0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CD89B0B-1E19-4E81-86AE-E3E11C2BE2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8207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87BB0C-6380-489C-A162-369F8286D4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B63405-3660-4DE8-9D0E-4A7137487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52CA7-39CE-4EF1-A3B8-D526553E6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401D0-A205-498A-8055-1B9206B97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EA9C30B-AD28-4548-96BF-FD6354E20F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308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4DEBD-9191-4464-87B5-0E91154BF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561BC-5040-415C-A11F-2B7AB22E0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03648-EF2A-4B3C-979A-91A39A516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64E8043-D132-4EC1-AD00-A365A1BE7D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5677125-CA05-4103-8502-28AC5E1DB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3659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21325-032C-4EDD-8763-BDE26A86D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8FC54-7033-4556-8124-50FC7ECAF5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D5D13-E737-40FB-8045-23191E9E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67CA01D-2C3D-4AC2-9A59-5F6D5F00CC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F96C08C-71B3-497B-B433-3B904DC477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455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BB3DB-FA2A-4DAD-9EC8-2C89402F3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477EC6-5EBD-4CF6-ADC0-05488A5919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0DE5E3-FFDF-48A5-BD04-B76223DCF6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20544D-C9E7-48FE-B340-95B85B7D0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B3237D4-0C68-45FD-89BD-1C23D32AE4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016AC0B-E922-4072-B31F-EBB61A2649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0620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F0E4E-1FEA-41D9-A185-28FC9750B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21E3A2-6E9B-425B-B826-24F81C15A6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D49333-AEE7-4403-87A7-6ED1970331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7A6DB5-47AA-4537-B1A8-3EFD090CF0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D257C3-940E-4F1F-A9C0-AF1EA508D3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143A5F-1EA1-49AE-B4D0-8DADD5592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722B662-9FC8-436A-B010-D14DA3E655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6C78941-C51B-4ACE-A459-BC2D0B49126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885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0FD69-EA95-4554-A338-7893531E0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00D35F-05DB-4AD3-B424-5563065C8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EFC9DCC-5D59-4EB8-923D-CDA07365D2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2C18976-B17D-43E3-84B7-6EBA9910BF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3415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346D12-B89B-400B-B1BA-C6CEF0307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910FCBC-2A6B-464C-BC94-68B8398CEF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622FC0D-C4E2-478D-BC1B-CF57F92944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7777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5D8CE-B05C-4810-9F18-ECF2AB1A2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B2BE68-8E4E-4F5C-88A5-53EF122DF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92E26B-8E61-4BEA-ADA1-8FDBCAE12A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22247A-3406-4E89-A5C3-86F7A8CA4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7044EF-BAC7-422A-A234-22D780545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D0C813A-5BA7-4758-B0FA-989618AF0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489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A07F4-E6E7-40D7-8A73-99A41643A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632830-D9F4-48C6-90C1-EC3D99F2C3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776D5-A820-4FB0-85A4-F02CDA6E6A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07446-6CD2-434E-B6A4-17EFFA8F5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7AD4F1-D371-45B2-BE0A-6D2FF5F31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BC17B5B-3855-4C3F-8039-66EF4D00A6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9325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536E13-4871-42E4-9D85-1206E8FF5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148" y="365125"/>
            <a:ext cx="96626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BDA4B-EF8F-4428-ADD9-E744E3F8A8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A0BC7-BCC2-42E4-B975-3139128758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Prof. Samuel F. SERNA O.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17304-B638-44F6-93B2-120E6A95F0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69F6E-B8A9-42AD-B053-358938E5E3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7877B-98BE-4186-BAA2-E943AE9C14B3}" type="slidenum">
              <a:rPr lang="fr-FR" smtClean="0"/>
              <a:t>‹#›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675A83-9DDB-4223-8D8D-85977D2C818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14"/>
            <a:ext cx="1387393" cy="114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931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horlabs.com/thorproduct.cfm?partnumber=R2" TargetMode="External"/><Relationship Id="rId3" Type="http://schemas.openxmlformats.org/officeDocument/2006/relationships/hyperlink" Target="https://www.thorlabs.de/thorproduct.cfm?partnumber=RSP1D#ad-image-0" TargetMode="External"/><Relationship Id="rId7" Type="http://schemas.openxmlformats.org/officeDocument/2006/relationships/hyperlink" Target="https://www.thorlabs.com/thorproduct.cfm?partnumber=ID20" TargetMode="External"/><Relationship Id="rId2" Type="http://schemas.openxmlformats.org/officeDocument/2006/relationships/hyperlink" Target="https://www.thorlabs.com/thorproduct.cfm?partnumber=CPS635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thorlabs.com/thorproduct.cfm?partnumber=TR2" TargetMode="External"/><Relationship Id="rId5" Type="http://schemas.openxmlformats.org/officeDocument/2006/relationships/hyperlink" Target="https://www.thorlabs.com/thorproduct.cfm?partnumber=PH2#ad-image-0" TargetMode="External"/><Relationship Id="rId4" Type="http://schemas.openxmlformats.org/officeDocument/2006/relationships/hyperlink" Target="https://www.thorlabs.com/thorproduct.cfm?partnumber=LPVISE100-A" TargetMode="External"/><Relationship Id="rId9" Type="http://schemas.openxmlformats.org/officeDocument/2006/relationships/hyperlink" Target="https://www.thorlabs.com/thorproduct.cfm?partnumber=PM16-13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lympus-lifescience.com/en/microscope-resource/primer/java/polarizedlight/3dpolarized/" TargetMode="External"/><Relationship Id="rId2" Type="http://schemas.openxmlformats.org/officeDocument/2006/relationships/hyperlink" Target="https://www.uv.es/indoptic/applets/Malus/index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physicsclassroom.com/class/light/Lesson-1/Polarization" TargetMode="External"/><Relationship Id="rId4" Type="http://schemas.openxmlformats.org/officeDocument/2006/relationships/hyperlink" Target="https://iwant2study.org/lookangejss/04waves_13light/ejss_model_polarizer/polarizer_Simulation.x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A004B-893C-4736-B88A-082CEDFC86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640080"/>
            <a:ext cx="6894575" cy="3566160"/>
          </a:xfrm>
        </p:spPr>
        <p:txBody>
          <a:bodyPr>
            <a:normAutofit fontScale="90000"/>
          </a:bodyPr>
          <a:lstStyle/>
          <a:p>
            <a:pPr algn="l"/>
            <a:br>
              <a:rPr lang="fr-FR" sz="6600" dirty="0"/>
            </a:br>
            <a:r>
              <a:rPr lang="fr-FR" sz="6600" dirty="0" err="1"/>
              <a:t>Third</a:t>
            </a:r>
            <a:r>
              <a:rPr lang="fr-FR" sz="6600" dirty="0"/>
              <a:t> </a:t>
            </a:r>
            <a:r>
              <a:rPr lang="fr-FR" sz="6600" dirty="0" err="1"/>
              <a:t>Lab</a:t>
            </a:r>
            <a:r>
              <a:rPr lang="fr-FR" sz="6600" dirty="0"/>
              <a:t> report</a:t>
            </a:r>
            <a:br>
              <a:rPr lang="fr-FR" sz="6600" dirty="0"/>
            </a:br>
            <a:r>
              <a:rPr lang="fr-FR" sz="6600" dirty="0" err="1"/>
              <a:t>Polarization</a:t>
            </a:r>
            <a:br>
              <a:rPr lang="fr-FR" sz="6600" dirty="0"/>
            </a:br>
            <a:r>
              <a:rPr lang="fr-FR" sz="6600" dirty="0"/>
              <a:t>PHOE-160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410BDD-3034-4623-814C-F658EFC979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4636008"/>
            <a:ext cx="6894576" cy="1572768"/>
          </a:xfrm>
        </p:spPr>
        <p:txBody>
          <a:bodyPr>
            <a:normAutofit/>
          </a:bodyPr>
          <a:lstStyle/>
          <a:p>
            <a:pPr algn="l"/>
            <a:r>
              <a:rPr lang="fr-FR"/>
              <a:t>Spring 2021</a:t>
            </a:r>
          </a:p>
          <a:p>
            <a:pPr algn="l"/>
            <a:r>
              <a:rPr lang="fr-FR"/>
              <a:t>Prof. Samuel Serna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80BBDB-E751-4698-938F-51A51A75B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Prof. Samuel F. SERNA O.</a:t>
            </a:r>
          </a:p>
        </p:txBody>
      </p:sp>
      <p:pic>
        <p:nvPicPr>
          <p:cNvPr id="8" name="Picture 7" descr="Formules mathématiques complexes sur un tableau noir">
            <a:extLst>
              <a:ext uri="{FF2B5EF4-FFF2-40B4-BE49-F238E27FC236}">
                <a16:creationId xmlns:a16="http://schemas.microsoft.com/office/drawing/2014/main" id="{3A565365-6AF3-4AC3-A9C3-315F125BBD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834" r="22031" b="-1"/>
          <a:stretch/>
        </p:blipFill>
        <p:spPr>
          <a:xfrm>
            <a:off x="8139803" y="10"/>
            <a:ext cx="4052199" cy="6857990"/>
          </a:xfrm>
          <a:custGeom>
            <a:avLst/>
            <a:gdLst/>
            <a:ahLst/>
            <a:cxnLst/>
            <a:rect l="l" t="t" r="r" b="b"/>
            <a:pathLst>
              <a:path w="4052199" h="6858000">
                <a:moveTo>
                  <a:pt x="25603" y="0"/>
                </a:moveTo>
                <a:lnTo>
                  <a:pt x="4052199" y="0"/>
                </a:lnTo>
                <a:lnTo>
                  <a:pt x="4052199" y="6858000"/>
                </a:lnTo>
                <a:lnTo>
                  <a:pt x="28079" y="6858000"/>
                </a:lnTo>
                <a:lnTo>
                  <a:pt x="37459" y="6497135"/>
                </a:lnTo>
                <a:cubicBezTo>
                  <a:pt x="37586" y="6492050"/>
                  <a:pt x="38603" y="6487092"/>
                  <a:pt x="38603" y="6482007"/>
                </a:cubicBezTo>
                <a:cubicBezTo>
                  <a:pt x="47502" y="6367973"/>
                  <a:pt x="52587" y="6253939"/>
                  <a:pt x="18135" y="6142702"/>
                </a:cubicBezTo>
                <a:cubicBezTo>
                  <a:pt x="15084" y="6132214"/>
                  <a:pt x="13495" y="6121344"/>
                  <a:pt x="13432" y="6110411"/>
                </a:cubicBezTo>
                <a:cubicBezTo>
                  <a:pt x="11690" y="6013324"/>
                  <a:pt x="15936" y="5916236"/>
                  <a:pt x="26145" y="5819669"/>
                </a:cubicBezTo>
                <a:cubicBezTo>
                  <a:pt x="31229" y="5760555"/>
                  <a:pt x="26017" y="5700423"/>
                  <a:pt x="42926" y="5641690"/>
                </a:cubicBezTo>
                <a:cubicBezTo>
                  <a:pt x="50337" y="5612565"/>
                  <a:pt x="54595" y="5582728"/>
                  <a:pt x="55638" y="5552700"/>
                </a:cubicBezTo>
                <a:cubicBezTo>
                  <a:pt x="60087" y="5479983"/>
                  <a:pt x="38603" y="5411588"/>
                  <a:pt x="18263" y="5343066"/>
                </a:cubicBezTo>
                <a:cubicBezTo>
                  <a:pt x="7456" y="5306707"/>
                  <a:pt x="-5384" y="5269459"/>
                  <a:pt x="2372" y="5231320"/>
                </a:cubicBezTo>
                <a:cubicBezTo>
                  <a:pt x="16076" y="5173655"/>
                  <a:pt x="23920" y="5114744"/>
                  <a:pt x="25763" y="5055502"/>
                </a:cubicBezTo>
                <a:cubicBezTo>
                  <a:pt x="25635" y="5012660"/>
                  <a:pt x="15338" y="4970962"/>
                  <a:pt x="18898" y="4928374"/>
                </a:cubicBezTo>
                <a:cubicBezTo>
                  <a:pt x="27073" y="4845715"/>
                  <a:pt x="29157" y="4762561"/>
                  <a:pt x="25127" y="4679584"/>
                </a:cubicBezTo>
                <a:cubicBezTo>
                  <a:pt x="25077" y="4646429"/>
                  <a:pt x="28776" y="4613376"/>
                  <a:pt x="36187" y="4581060"/>
                </a:cubicBezTo>
                <a:cubicBezTo>
                  <a:pt x="45493" y="4524043"/>
                  <a:pt x="47464" y="4466060"/>
                  <a:pt x="42036" y="4408547"/>
                </a:cubicBezTo>
                <a:cubicBezTo>
                  <a:pt x="36060" y="4341932"/>
                  <a:pt x="18263" y="4276334"/>
                  <a:pt x="13685" y="4209719"/>
                </a:cubicBezTo>
                <a:cubicBezTo>
                  <a:pt x="6694" y="4099371"/>
                  <a:pt x="16610" y="3989024"/>
                  <a:pt x="26398" y="3879186"/>
                </a:cubicBezTo>
                <a:cubicBezTo>
                  <a:pt x="34026" y="3808731"/>
                  <a:pt x="36060" y="3737781"/>
                  <a:pt x="32501" y="3667009"/>
                </a:cubicBezTo>
                <a:cubicBezTo>
                  <a:pt x="28051" y="3610818"/>
                  <a:pt x="21059" y="3554755"/>
                  <a:pt x="19788" y="3498437"/>
                </a:cubicBezTo>
                <a:cubicBezTo>
                  <a:pt x="17627" y="3398006"/>
                  <a:pt x="18390" y="3297701"/>
                  <a:pt x="24237" y="3197143"/>
                </a:cubicBezTo>
                <a:cubicBezTo>
                  <a:pt x="27162" y="3146928"/>
                  <a:pt x="32119" y="3096966"/>
                  <a:pt x="34026" y="3046242"/>
                </a:cubicBezTo>
                <a:cubicBezTo>
                  <a:pt x="35933" y="2995518"/>
                  <a:pt x="40001" y="2944413"/>
                  <a:pt x="28433" y="2894578"/>
                </a:cubicBezTo>
                <a:cubicBezTo>
                  <a:pt x="8855" y="2810038"/>
                  <a:pt x="23220" y="2725879"/>
                  <a:pt x="27415" y="2641593"/>
                </a:cubicBezTo>
                <a:cubicBezTo>
                  <a:pt x="29958" y="2589217"/>
                  <a:pt x="45214" y="2535568"/>
                  <a:pt x="31738" y="2484717"/>
                </a:cubicBezTo>
                <a:cubicBezTo>
                  <a:pt x="10507" y="2405008"/>
                  <a:pt x="24492" y="2326951"/>
                  <a:pt x="31738" y="2248513"/>
                </a:cubicBezTo>
                <a:cubicBezTo>
                  <a:pt x="40218" y="2174283"/>
                  <a:pt x="38768" y="2099252"/>
                  <a:pt x="27415" y="2025403"/>
                </a:cubicBezTo>
                <a:cubicBezTo>
                  <a:pt x="12986" y="1952165"/>
                  <a:pt x="12986" y="1876803"/>
                  <a:pt x="27415" y="1803565"/>
                </a:cubicBezTo>
                <a:cubicBezTo>
                  <a:pt x="39276" y="1743102"/>
                  <a:pt x="40598" y="1681038"/>
                  <a:pt x="31356" y="1620119"/>
                </a:cubicBezTo>
                <a:cubicBezTo>
                  <a:pt x="25127" y="1576514"/>
                  <a:pt x="13940" y="1533163"/>
                  <a:pt x="12414" y="1489558"/>
                </a:cubicBezTo>
                <a:cubicBezTo>
                  <a:pt x="9262" y="1398420"/>
                  <a:pt x="11118" y="1307167"/>
                  <a:pt x="18008" y="1216233"/>
                </a:cubicBezTo>
                <a:cubicBezTo>
                  <a:pt x="26017" y="1112496"/>
                  <a:pt x="41400" y="1009268"/>
                  <a:pt x="30721" y="904896"/>
                </a:cubicBezTo>
                <a:cubicBezTo>
                  <a:pt x="27162" y="869046"/>
                  <a:pt x="19661" y="833323"/>
                  <a:pt x="18771" y="797346"/>
                </a:cubicBezTo>
                <a:cubicBezTo>
                  <a:pt x="17118" y="730095"/>
                  <a:pt x="16737" y="663607"/>
                  <a:pt x="20169" y="593941"/>
                </a:cubicBezTo>
                <a:cubicBezTo>
                  <a:pt x="23602" y="524274"/>
                  <a:pt x="38348" y="451938"/>
                  <a:pt x="28433" y="383798"/>
                </a:cubicBezTo>
                <a:cubicBezTo>
                  <a:pt x="18516" y="315657"/>
                  <a:pt x="24873" y="248406"/>
                  <a:pt x="31229" y="181410"/>
                </a:cubicBezTo>
                <a:cubicBezTo>
                  <a:pt x="34344" y="149565"/>
                  <a:pt x="36410" y="118069"/>
                  <a:pt x="35854" y="86700"/>
                </a:cubicBezTo>
                <a:close/>
              </a:path>
            </a:pathLst>
          </a:cu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C97199-4E6C-46EF-B4F7-E348377DF3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Spring 2021 – Math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681B53-AA97-4500-BEBA-34A20C96A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1D47877B-98BE-4186-BAA2-E943AE9C14B3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0181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96517-6813-4837-96BD-AB170E8CF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/>
              <a:t>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E2C79-D619-4663-9BE4-4A1B32448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53139"/>
            <a:ext cx="10515600" cy="3423824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1" algn="just"/>
            <a:r>
              <a:rPr lang="en-US" sz="4200" dirty="0"/>
              <a:t>Group A1: </a:t>
            </a:r>
            <a:endParaRPr lang="en-US"/>
          </a:p>
          <a:p>
            <a:pPr lvl="1" algn="just"/>
            <a:r>
              <a:rPr lang="en-US" sz="4200" dirty="0"/>
              <a:t>Group A2: </a:t>
            </a:r>
            <a:endParaRPr lang="en-US">
              <a:cs typeface="Calibri"/>
            </a:endParaRPr>
          </a:p>
          <a:p>
            <a:pPr lvl="1" algn="just"/>
            <a:r>
              <a:rPr lang="en-US" sz="4200" dirty="0"/>
              <a:t>Group B1: </a:t>
            </a:r>
            <a:endParaRPr lang="en-US" sz="4200" dirty="0">
              <a:cs typeface="Calibri"/>
            </a:endParaRPr>
          </a:p>
          <a:p>
            <a:pPr lvl="1" algn="just"/>
            <a:r>
              <a:rPr lang="en-US" sz="4200" dirty="0"/>
              <a:t>Group B2:  </a:t>
            </a:r>
          </a:p>
          <a:p>
            <a:endParaRPr lang="en-US" sz="42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1F1168-0926-4975-B873-1A9FD3C36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2</a:t>
            </a:fld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71162F-6C1C-4C52-B0F2-996195A85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4B0AC3-6B80-489D-88FB-548EE24575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2884198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16BA2F-E4D0-4B3D-AAE2-1A3B9B51A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Instructions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3C7C107-7672-4287-824B-A943776E3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0" indent="0">
              <a:buNone/>
            </a:pP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the </a:t>
            </a:r>
            <a:r>
              <a:rPr lang="fr-FR" dirty="0" err="1"/>
              <a:t>material</a:t>
            </a:r>
            <a:r>
              <a:rPr lang="fr-FR" dirty="0"/>
              <a:t> and </a:t>
            </a: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the objective?</a:t>
            </a:r>
          </a:p>
          <a:p>
            <a:r>
              <a:rPr lang="fr-FR" dirty="0" err="1"/>
              <a:t>Safety</a:t>
            </a:r>
            <a:r>
              <a:rPr lang="fr-FR" dirty="0"/>
              <a:t> first!</a:t>
            </a:r>
          </a:p>
          <a:p>
            <a:pPr lvl="1"/>
            <a:r>
              <a:rPr lang="fr-FR" dirty="0"/>
              <a:t>Use plots</a:t>
            </a:r>
          </a:p>
          <a:p>
            <a:r>
              <a:rPr lang="fr-FR" dirty="0"/>
              <a:t>Finish the </a:t>
            </a:r>
            <a:r>
              <a:rPr lang="fr-FR" dirty="0" err="1"/>
              <a:t>Lab</a:t>
            </a:r>
            <a:r>
              <a:rPr lang="fr-FR" dirty="0"/>
              <a:t> report 1, 2 and 3</a:t>
            </a:r>
          </a:p>
          <a:p>
            <a:r>
              <a:rPr lang="fr-FR" dirty="0"/>
              <a:t>Polish the </a:t>
            </a:r>
            <a:r>
              <a:rPr lang="fr-FR" dirty="0" err="1"/>
              <a:t>Lab</a:t>
            </a:r>
            <a:r>
              <a:rPr lang="fr-FR" dirty="0"/>
              <a:t> Notebook,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pictures</a:t>
            </a:r>
            <a:r>
              <a:rPr lang="fr-FR" dirty="0"/>
              <a:t>, </a:t>
            </a:r>
            <a:r>
              <a:rPr lang="fr-FR" dirty="0" err="1"/>
              <a:t>explanations</a:t>
            </a:r>
            <a:r>
              <a:rPr lang="fr-FR" dirty="0"/>
              <a:t>, </a:t>
            </a:r>
            <a:r>
              <a:rPr lang="fr-FR" dirty="0" err="1"/>
              <a:t>etc</a:t>
            </a:r>
            <a:endParaRPr lang="fr-FR" dirty="0"/>
          </a:p>
          <a:p>
            <a:r>
              <a:rPr lang="fr-FR" dirty="0" err="1"/>
              <a:t>Keep</a:t>
            </a:r>
            <a:r>
              <a:rPr lang="fr-FR" dirty="0"/>
              <a:t> </a:t>
            </a:r>
            <a:r>
              <a:rPr lang="fr-FR" dirty="0" err="1"/>
              <a:t>working</a:t>
            </a:r>
            <a:r>
              <a:rPr lang="fr-FR" dirty="0"/>
              <a:t> on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Company</a:t>
            </a:r>
            <a:r>
              <a:rPr lang="fr-FR" dirty="0"/>
              <a:t> </a:t>
            </a:r>
            <a:r>
              <a:rPr lang="fr-FR" dirty="0" err="1"/>
              <a:t>presentations</a:t>
            </a:r>
            <a:endParaRPr lang="fr-FR" dirty="0"/>
          </a:p>
          <a:p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Elements</a:t>
            </a:r>
            <a:r>
              <a:rPr lang="fr-FR" dirty="0"/>
              <a:t>: </a:t>
            </a:r>
          </a:p>
          <a:p>
            <a:pPr lvl="1" fontAlgn="base"/>
            <a:r>
              <a:rPr lang="en-US" dirty="0"/>
              <a:t>(Mounted) Source -  </a:t>
            </a:r>
            <a:r>
              <a:rPr lang="en-US" dirty="0">
                <a:hlinkClick r:id="rId2"/>
              </a:rPr>
              <a:t>CPS635R</a:t>
            </a:r>
            <a:endParaRPr lang="en-US" dirty="0"/>
          </a:p>
          <a:p>
            <a:pPr lvl="1" fontAlgn="base"/>
            <a:r>
              <a:rPr lang="en-US" dirty="0"/>
              <a:t>Mechanical mounts for the polarizers – </a:t>
            </a:r>
            <a:r>
              <a:rPr lang="en-US" dirty="0">
                <a:hlinkClick r:id="rId3"/>
              </a:rPr>
              <a:t>RSP1D</a:t>
            </a:r>
            <a:endParaRPr lang="en-US" dirty="0"/>
          </a:p>
          <a:p>
            <a:pPr lvl="1" fontAlgn="base"/>
            <a:r>
              <a:rPr lang="en-US" dirty="0"/>
              <a:t>Polarizers – </a:t>
            </a:r>
            <a:r>
              <a:rPr lang="en-US" dirty="0">
                <a:hlinkClick r:id="rId4"/>
              </a:rPr>
              <a:t>LPVISE100-A</a:t>
            </a:r>
            <a:endParaRPr lang="en-US" dirty="0"/>
          </a:p>
          <a:p>
            <a:pPr lvl="1" fontAlgn="base"/>
            <a:r>
              <a:rPr lang="en-US" dirty="0"/>
              <a:t>Post holders – </a:t>
            </a:r>
            <a:r>
              <a:rPr lang="en-US" dirty="0">
                <a:hlinkClick r:id="rId5"/>
              </a:rPr>
              <a:t>PH2</a:t>
            </a:r>
            <a:r>
              <a:rPr lang="en-US" dirty="0"/>
              <a:t> and </a:t>
            </a:r>
            <a:r>
              <a:rPr lang="en-US" dirty="0">
                <a:hlinkClick r:id="rId6"/>
              </a:rPr>
              <a:t>TR2</a:t>
            </a:r>
            <a:r>
              <a:rPr lang="en-US" dirty="0"/>
              <a:t> </a:t>
            </a:r>
          </a:p>
          <a:p>
            <a:pPr lvl="1" fontAlgn="base"/>
            <a:r>
              <a:rPr lang="en-US" dirty="0"/>
              <a:t>Irises (if it is the case) or find a way to reference your height – </a:t>
            </a:r>
            <a:r>
              <a:rPr lang="en-US" dirty="0">
                <a:hlinkClick r:id="rId7"/>
              </a:rPr>
              <a:t>ID20</a:t>
            </a:r>
            <a:endParaRPr lang="en-US" dirty="0"/>
          </a:p>
          <a:p>
            <a:pPr lvl="1" fontAlgn="base"/>
            <a:r>
              <a:rPr lang="en-US" dirty="0"/>
              <a:t>Height blockers – </a:t>
            </a:r>
            <a:r>
              <a:rPr lang="en-US" dirty="0">
                <a:hlinkClick r:id="rId8"/>
              </a:rPr>
              <a:t>R2</a:t>
            </a:r>
            <a:endParaRPr lang="en-US" dirty="0"/>
          </a:p>
          <a:p>
            <a:pPr lvl="1" fontAlgn="base"/>
            <a:r>
              <a:rPr lang="en-US" dirty="0" err="1"/>
              <a:t>Powermeter</a:t>
            </a:r>
            <a:r>
              <a:rPr lang="en-US" dirty="0"/>
              <a:t> – </a:t>
            </a:r>
            <a:r>
              <a:rPr lang="en-US" dirty="0">
                <a:hlinkClick r:id="rId9"/>
              </a:rPr>
              <a:t>PM16-130</a:t>
            </a:r>
            <a:r>
              <a:rPr lang="en-US" dirty="0"/>
              <a:t>  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2AFAB95-29C7-473C-85EF-261D39B9E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20AACC2-ABF2-49D6-B302-F03984965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0ADEE0A-5735-400C-A808-87CB1BFA0C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4150647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133B53-7821-4943-B02A-39BFD2BE2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Instructions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F56607-092C-4CA0-925B-4B8940234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fontAlgn="base">
              <a:buNone/>
            </a:pPr>
            <a:r>
              <a:rPr lang="en-US" dirty="0"/>
              <a:t>Some instructions:</a:t>
            </a:r>
          </a:p>
          <a:p>
            <a:pPr marL="0" indent="0" fontAlgn="base">
              <a:buNone/>
            </a:pPr>
            <a:r>
              <a:rPr lang="en-US" dirty="0"/>
              <a:t>Safety first! Goggles, signs, etc.</a:t>
            </a:r>
          </a:p>
          <a:p>
            <a:pPr fontAlgn="base"/>
            <a:r>
              <a:rPr lang="en-US" dirty="0"/>
              <a:t>Use the mounted laser from last week CPS11K + CPS635R. </a:t>
            </a:r>
          </a:p>
          <a:p>
            <a:pPr fontAlgn="base"/>
            <a:r>
              <a:rPr lang="en-US" dirty="0"/>
              <a:t>Use the mechanics : Post holders – PH2 and TR2 to mount a LPVISE100-A</a:t>
            </a:r>
          </a:p>
          <a:p>
            <a:pPr fontAlgn="base"/>
            <a:r>
              <a:rPr lang="en-US" dirty="0"/>
              <a:t>Mount the linear polarizer RSP1D</a:t>
            </a:r>
          </a:p>
          <a:p>
            <a:pPr fontAlgn="base"/>
            <a:r>
              <a:rPr lang="en-US" dirty="0"/>
              <a:t>Use the height blocker R2</a:t>
            </a:r>
          </a:p>
          <a:p>
            <a:pPr fontAlgn="base"/>
            <a:r>
              <a:rPr lang="en-US" dirty="0"/>
              <a:t>Use the screen EDU-VS1 to constantly block the light.</a:t>
            </a:r>
          </a:p>
          <a:p>
            <a:pPr fontAlgn="base"/>
            <a:r>
              <a:rPr lang="en-US" dirty="0"/>
              <a:t>Use the </a:t>
            </a:r>
            <a:r>
              <a:rPr lang="en-US" dirty="0" err="1"/>
              <a:t>powermeter</a:t>
            </a:r>
            <a:r>
              <a:rPr lang="en-US" dirty="0"/>
              <a:t> software in your PC and use the device: PM16-130</a:t>
            </a:r>
          </a:p>
          <a:p>
            <a:pPr fontAlgn="base"/>
            <a:r>
              <a:rPr lang="en-US" dirty="0"/>
              <a:t>Measure the power before and after the polarizer, take different measurements by rotating the polarizer.</a:t>
            </a:r>
          </a:p>
          <a:p>
            <a:pPr fontAlgn="base"/>
            <a:r>
              <a:rPr lang="en-US" dirty="0"/>
              <a:t>Repeat the procedures to mount a second identical polarizer.</a:t>
            </a:r>
          </a:p>
          <a:p>
            <a:pPr fontAlgn="base"/>
            <a:r>
              <a:rPr lang="en-US" dirty="0"/>
              <a:t>Adjust the proper post height for the irises ID20</a:t>
            </a:r>
          </a:p>
          <a:p>
            <a:pPr fontAlgn="base"/>
            <a:r>
              <a:rPr lang="en-US" dirty="0"/>
              <a:t>Fix the angle for the maximum transmission  of both polarizer.do not touch any more the angle of the polarizer closest to the laser.</a:t>
            </a:r>
          </a:p>
          <a:p>
            <a:pPr fontAlgn="base"/>
            <a:r>
              <a:rPr lang="en-US" dirty="0"/>
              <a:t>Take measurements every 10 degrees. Until reaching 360 degrees, so 36 measurements in total. </a:t>
            </a:r>
          </a:p>
          <a:p>
            <a:pPr fontAlgn="base"/>
            <a:r>
              <a:rPr lang="en-US" dirty="0"/>
              <a:t>Demonstrate Malus Law. </a:t>
            </a:r>
          </a:p>
          <a:p>
            <a:pPr fontAlgn="base"/>
            <a:r>
              <a:rPr lang="en-US" dirty="0"/>
              <a:t>Follow the professor indications and ask if you have any doubt.</a:t>
            </a:r>
          </a:p>
          <a:p>
            <a:pPr fontAlgn="base"/>
            <a:r>
              <a:rPr lang="en-US" dirty="0"/>
              <a:t>Describe ALL your procedures in your OneDrive Lab Notebook.  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EF495F2-2FA1-4B41-8715-F871426D1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4</a:t>
            </a:fld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9298405-22F2-4B48-A698-7476C94F5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16EB939-4B73-4A23-A752-76567963DE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635097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133B53-7821-4943-B02A-39BFD2BE2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Procedure</a:t>
            </a:r>
            <a:endParaRPr lang="en-US" dirty="0" err="1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F56607-092C-4CA0-925B-4B8940234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fontAlgn="base"/>
            <a:r>
              <a:rPr lang="en-US" dirty="0"/>
              <a:t>Use the mounts and the polarizers to measure the power at different distances in the optical axis. Describe ALL your procedures in your OneDrive Lab Notebook. </a:t>
            </a:r>
            <a:endParaRPr lang="fr-FR" dirty="0"/>
          </a:p>
          <a:p>
            <a:endParaRPr lang="en-US">
              <a:cs typeface="Calibri"/>
            </a:endParaRPr>
          </a:p>
          <a:p>
            <a:r>
              <a:rPr lang="en-US" dirty="0">
                <a:cs typeface="Calibri"/>
              </a:rPr>
              <a:t>Wear Gloves!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EF495F2-2FA1-4B41-8715-F871426D1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5</a:t>
            </a:fld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9298405-22F2-4B48-A698-7476C94F5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16EB939-4B73-4A23-A752-76567963DE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Spring 2021 – </a:t>
            </a:r>
            <a:r>
              <a:rPr lang="fr-FR" dirty="0" err="1"/>
              <a:t>Optics</a:t>
            </a:r>
          </a:p>
        </p:txBody>
      </p:sp>
      <p:pic>
        <p:nvPicPr>
          <p:cNvPr id="7" name="Picture 10" descr="A picture containing different, several, variety&#10;&#10;Description automatically generated">
            <a:extLst>
              <a:ext uri="{FF2B5EF4-FFF2-40B4-BE49-F238E27FC236}">
                <a16:creationId xmlns:a16="http://schemas.microsoft.com/office/drawing/2014/main" id="{AF8297D8-F5B8-083E-19F3-5D5E6ECF07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2304" y="2980447"/>
            <a:ext cx="2743200" cy="3119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856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3E066-A0A9-C7ED-CAED-409260C67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Set-up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3CFD3F-6FFC-EAAB-36CF-2A9ED046B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6</a:t>
            </a:fld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D10592-627F-CF6A-43C2-9EEDD7729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E9A762-9579-4283-413F-E3C20E8300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  <p:pic>
        <p:nvPicPr>
          <p:cNvPr id="8" name="Picture 8" descr="A picture containing indoor, wall, cluttered, several&#10;&#10;Description automatically generated">
            <a:extLst>
              <a:ext uri="{FF2B5EF4-FFF2-40B4-BE49-F238E27FC236}">
                <a16:creationId xmlns:a16="http://schemas.microsoft.com/office/drawing/2014/main" id="{8E1E2D0A-A83E-B384-B0BB-DF31EB8944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0614" y="1619250"/>
            <a:ext cx="4161021" cy="4351338"/>
          </a:xfrm>
        </p:spPr>
      </p:pic>
      <p:pic>
        <p:nvPicPr>
          <p:cNvPr id="9" name="Picture 9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84906A8C-A25E-C9DE-7DAD-F901DCB4D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150" y="2137823"/>
            <a:ext cx="2743200" cy="278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970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7C0E5-308E-64B2-468F-1E8A6772D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Procedure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B4A205-67A2-A572-A2B5-23EA7A6827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n-US" dirty="0">
                <a:cs typeface="Calibri"/>
              </a:rPr>
              <a:t>We will verify Malus' Law, which predicts a cosine squared dependency of the intensity as a function of the angle between the polarizer and the analyzer (or the two polarizers).</a:t>
            </a:r>
            <a:endParaRPr lang="en-US" dirty="0"/>
          </a:p>
          <a:p>
            <a:pPr algn="just"/>
            <a:r>
              <a:rPr lang="en-US" dirty="0">
                <a:cs typeface="Calibri"/>
              </a:rPr>
              <a:t>Fix the first polarizer and allow the rotation of the second one.</a:t>
            </a:r>
          </a:p>
          <a:p>
            <a:pPr algn="just"/>
            <a:r>
              <a:rPr lang="en-US" dirty="0">
                <a:cs typeface="Calibri"/>
              </a:rPr>
              <a:t>Take one measure of the power every 10 degrees of rotation.</a:t>
            </a:r>
          </a:p>
          <a:p>
            <a:pPr algn="just"/>
            <a:r>
              <a:rPr lang="en-US" dirty="0">
                <a:cs typeface="Calibri"/>
              </a:rPr>
              <a:t>Complete the 37 measurements to finish the circle and arrive back to the first measurement point. </a:t>
            </a:r>
          </a:p>
          <a:p>
            <a:pPr algn="just"/>
            <a:r>
              <a:rPr lang="en-US" dirty="0">
                <a:cs typeface="Calibri"/>
              </a:rPr>
              <a:t>Plot the values and compare it with a cosine squared.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59F71D-C80B-1D88-5810-66CC37071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7</a:t>
            </a:fld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9CC7E5-BDDE-1D63-0648-336D7AE2B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4C43D7-6D8C-C82F-5C7A-C2904C7984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</a:t>
            </a:r>
            <a:r>
              <a:rPr lang="fr-FR" err="1"/>
              <a:t>Optics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055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E67F4-6835-4154-AA2A-A684E81AA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Additional </a:t>
            </a:r>
            <a:r>
              <a:rPr lang="en-US" err="1"/>
              <a:t>Ressources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B8359B-FE04-4F80-AE2C-90A5CC9784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https://www.uv.es/indoptic/applets/Malus/index.html</a:t>
            </a:r>
            <a:endParaRPr lang="en-US"/>
          </a:p>
          <a:p>
            <a:r>
              <a:rPr lang="en-US">
                <a:hlinkClick r:id="rId3"/>
              </a:rPr>
              <a:t>https://www.olympus-lifescience.com/en/microscope-resource/primer/java/polarizedlight/3dpolarized/</a:t>
            </a:r>
            <a:endParaRPr lang="en-US"/>
          </a:p>
          <a:p>
            <a:r>
              <a:rPr lang="en-US">
                <a:hlinkClick r:id="rId4"/>
              </a:rPr>
              <a:t>https://iwant2study.org/lookangejss/04waves_13light/ejss_model_polarizer/polarizer_Simulation.xhtml</a:t>
            </a:r>
            <a:endParaRPr lang="en-US"/>
          </a:p>
          <a:p>
            <a:r>
              <a:rPr lang="en-US">
                <a:hlinkClick r:id="rId5"/>
              </a:rPr>
              <a:t>https://www.physicsclassroom.com/class/light/Lesson-1/Polarization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6F01F3-D12D-43C5-85A8-F36812AE4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7877B-98BE-4186-BAA2-E943AE9C14B3}" type="slidenum">
              <a:rPr lang="fr-FR" smtClean="0"/>
              <a:t>8</a:t>
            </a:fld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933F29-F0D9-43F9-93FF-254F85203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Prof. Samuel F. SERNA O.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658699-1F39-4847-8D95-CDFD275BFC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Spring 2021 – Optics</a:t>
            </a:r>
          </a:p>
        </p:txBody>
      </p:sp>
    </p:spTree>
    <p:extLst>
      <p:ext uri="{BB962C8B-B14F-4D97-AF65-F5344CB8AC3E}">
        <p14:creationId xmlns:p14="http://schemas.microsoft.com/office/powerpoint/2010/main" val="393389968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8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1_Office Theme</vt:lpstr>
      <vt:lpstr> Third Lab report Polarization PHOE-160</vt:lpstr>
      <vt:lpstr>Groups</vt:lpstr>
      <vt:lpstr>Instructions</vt:lpstr>
      <vt:lpstr>Instructions</vt:lpstr>
      <vt:lpstr>Procedure</vt:lpstr>
      <vt:lpstr>Set-up</vt:lpstr>
      <vt:lpstr>Procedure</vt:lpstr>
      <vt:lpstr>Additional Ressources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First Lab report Optics PHOE-160</dc:title>
  <dc:creator>Samuel</dc:creator>
  <cp:revision>175</cp:revision>
  <dcterms:created xsi:type="dcterms:W3CDTF">2021-02-24T21:32:06Z</dcterms:created>
  <dcterms:modified xsi:type="dcterms:W3CDTF">2022-05-09T03:48:38Z</dcterms:modified>
</cp:coreProperties>
</file>