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
  </p:notesMasterIdLst>
  <p:handoutMasterIdLst>
    <p:handoutMasterId r:id="rId7"/>
  </p:handoutMasterIdLst>
  <p:sldIdLst>
    <p:sldId id="259" r:id="rId5"/>
  </p:sldIdLst>
  <p:sldSz cx="32918400" cy="38404800"/>
  <p:notesSz cx="6985000" cy="9283700"/>
  <p:defaultTextStyle>
    <a:defPPr>
      <a:defRPr lang="en-US"/>
    </a:defPPr>
    <a:lvl1pPr algn="l" rtl="0" eaLnBrk="0" fontAlgn="base" hangingPunct="0">
      <a:spcBef>
        <a:spcPct val="0"/>
      </a:spcBef>
      <a:spcAft>
        <a:spcPct val="0"/>
      </a:spcAft>
      <a:defRPr sz="18100" kern="1200">
        <a:solidFill>
          <a:schemeClr val="tx2"/>
        </a:solidFill>
        <a:latin typeface="Arial" panose="020B0604020202020204" pitchFamily="34" charset="0"/>
        <a:ea typeface="MS PGothic" panose="020B0600070205080204" pitchFamily="34" charset="-128"/>
        <a:cs typeface="+mn-cs"/>
      </a:defRPr>
    </a:lvl1pPr>
    <a:lvl2pPr marL="781050" indent="-407988" algn="l" rtl="0" eaLnBrk="0" fontAlgn="base" hangingPunct="0">
      <a:spcBef>
        <a:spcPct val="0"/>
      </a:spcBef>
      <a:spcAft>
        <a:spcPct val="0"/>
      </a:spcAft>
      <a:defRPr sz="18100" kern="1200">
        <a:solidFill>
          <a:schemeClr val="tx2"/>
        </a:solidFill>
        <a:latin typeface="Arial" panose="020B0604020202020204" pitchFamily="34" charset="0"/>
        <a:ea typeface="MS PGothic" panose="020B0600070205080204" pitchFamily="34" charset="-128"/>
        <a:cs typeface="+mn-cs"/>
      </a:defRPr>
    </a:lvl2pPr>
    <a:lvl3pPr marL="1563688" indent="-815975" algn="l" rtl="0" eaLnBrk="0" fontAlgn="base" hangingPunct="0">
      <a:spcBef>
        <a:spcPct val="0"/>
      </a:spcBef>
      <a:spcAft>
        <a:spcPct val="0"/>
      </a:spcAft>
      <a:defRPr sz="18100" kern="1200">
        <a:solidFill>
          <a:schemeClr val="tx2"/>
        </a:solidFill>
        <a:latin typeface="Arial" panose="020B0604020202020204" pitchFamily="34" charset="0"/>
        <a:ea typeface="MS PGothic" panose="020B0600070205080204" pitchFamily="34" charset="-128"/>
        <a:cs typeface="+mn-cs"/>
      </a:defRPr>
    </a:lvl3pPr>
    <a:lvl4pPr marL="2347913" indent="-1227138" algn="l" rtl="0" eaLnBrk="0" fontAlgn="base" hangingPunct="0">
      <a:spcBef>
        <a:spcPct val="0"/>
      </a:spcBef>
      <a:spcAft>
        <a:spcPct val="0"/>
      </a:spcAft>
      <a:defRPr sz="18100" kern="1200">
        <a:solidFill>
          <a:schemeClr val="tx2"/>
        </a:solidFill>
        <a:latin typeface="Arial" panose="020B0604020202020204" pitchFamily="34" charset="0"/>
        <a:ea typeface="MS PGothic" panose="020B0600070205080204" pitchFamily="34" charset="-128"/>
        <a:cs typeface="+mn-cs"/>
      </a:defRPr>
    </a:lvl4pPr>
    <a:lvl5pPr marL="3128963" indent="-1635125" algn="l" rtl="0" eaLnBrk="0" fontAlgn="base" hangingPunct="0">
      <a:spcBef>
        <a:spcPct val="0"/>
      </a:spcBef>
      <a:spcAft>
        <a:spcPct val="0"/>
      </a:spcAft>
      <a:defRPr sz="18100" kern="1200">
        <a:solidFill>
          <a:schemeClr val="tx2"/>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8100" kern="1200">
        <a:solidFill>
          <a:schemeClr val="tx2"/>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8100" kern="1200">
        <a:solidFill>
          <a:schemeClr val="tx2"/>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8100" kern="1200">
        <a:solidFill>
          <a:schemeClr val="tx2"/>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8100" kern="1200">
        <a:solidFill>
          <a:schemeClr val="tx2"/>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2096" userDrawn="1">
          <p15:clr>
            <a:srgbClr val="A4A3A4"/>
          </p15:clr>
        </p15:guide>
        <p15:guide id="2" orient="horz" pos="23905" userDrawn="1">
          <p15:clr>
            <a:srgbClr val="A4A3A4"/>
          </p15:clr>
        </p15:guide>
        <p15:guide id="3" orient="horz" pos="4032" userDrawn="1">
          <p15:clr>
            <a:srgbClr val="A4A3A4"/>
          </p15:clr>
        </p15:guide>
        <p15:guide id="4" orient="horz" pos="289" userDrawn="1">
          <p15:clr>
            <a:srgbClr val="A4A3A4"/>
          </p15:clr>
        </p15:guide>
        <p15:guide id="5" orient="horz" pos="5472" userDrawn="1">
          <p15:clr>
            <a:srgbClr val="A4A3A4"/>
          </p15:clr>
        </p15:guide>
        <p15:guide id="6" orient="horz" pos="1008" userDrawn="1">
          <p15:clr>
            <a:srgbClr val="A4A3A4"/>
          </p15:clr>
        </p15:guide>
        <p15:guide id="7" orient="horz" pos="12432" userDrawn="1">
          <p15:clr>
            <a:srgbClr val="A4A3A4"/>
          </p15:clr>
        </p15:guide>
        <p15:guide id="8" pos="10368" userDrawn="1">
          <p15:clr>
            <a:srgbClr val="A4A3A4"/>
          </p15:clr>
        </p15:guide>
        <p15:guide id="9" pos="6696" userDrawn="1">
          <p15:clr>
            <a:srgbClr val="A4A3A4"/>
          </p15:clr>
        </p15:guide>
        <p15:guide id="10" pos="20045" userDrawn="1">
          <p15:clr>
            <a:srgbClr val="A4A3A4"/>
          </p15:clr>
        </p15:guide>
        <p15:guide id="11" pos="13608" userDrawn="1">
          <p15:clr>
            <a:srgbClr val="A4A3A4"/>
          </p15:clr>
        </p15:guide>
        <p15:guide id="12" pos="216" userDrawn="1">
          <p15:clr>
            <a:srgbClr val="A4A3A4"/>
          </p15:clr>
        </p15:guide>
        <p15:guide id="13" pos="14040" userDrawn="1">
          <p15:clr>
            <a:srgbClr val="A4A3A4"/>
          </p15:clr>
        </p15:guide>
        <p15:guide id="14" pos="7128" userDrawn="1">
          <p15:clr>
            <a:srgbClr val="A4A3A4"/>
          </p15:clr>
        </p15:guide>
        <p15:guide id="15" pos="20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2EBFD"/>
    <a:srgbClr val="DEE8F4"/>
    <a:srgbClr val="0D0C0C"/>
    <a:srgbClr val="2163A1"/>
    <a:srgbClr val="B4D5E5"/>
    <a:srgbClr val="B6C7DA"/>
    <a:srgbClr val="0F7346"/>
    <a:srgbClr val="80C4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2742" y="252"/>
      </p:cViewPr>
      <p:guideLst>
        <p:guide orient="horz" pos="12096"/>
        <p:guide orient="horz" pos="23905"/>
        <p:guide orient="horz" pos="4032"/>
        <p:guide orient="horz" pos="289"/>
        <p:guide orient="horz" pos="5472"/>
        <p:guide orient="horz" pos="1008"/>
        <p:guide orient="horz" pos="12432"/>
        <p:guide pos="10368"/>
        <p:guide pos="6696"/>
        <p:guide pos="20045"/>
        <p:guide pos="13608"/>
        <p:guide pos="216"/>
        <p:guide pos="14040"/>
        <p:guide pos="7128"/>
        <p:guide pos="20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4262CF9-9CD6-A72B-F6BC-79468A32D33E}"/>
              </a:ext>
            </a:extLst>
          </p:cNvPr>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791" tIns="45896" rIns="91791" bIns="45896" numCol="1" anchor="t" anchorCtr="0" compatLnSpc="1">
            <a:prstTxWarp prst="textNoShape">
              <a:avLst/>
            </a:prstTxWarp>
          </a:bodyPr>
          <a:lstStyle>
            <a:lvl1pPr algn="l" defTabSz="918106"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30723" name="Rectangle 3">
            <a:extLst>
              <a:ext uri="{FF2B5EF4-FFF2-40B4-BE49-F238E27FC236}">
                <a16:creationId xmlns:a16="http://schemas.microsoft.com/office/drawing/2014/main" id="{5C175F1E-856F-A49F-56BA-8F3D8488CF50}"/>
              </a:ext>
            </a:extLst>
          </p:cNvPr>
          <p:cNvSpPr>
            <a:spLocks noGrp="1" noChangeArrowheads="1"/>
          </p:cNvSpPr>
          <p:nvPr>
            <p:ph type="dt" sz="quarter" idx="1"/>
          </p:nvPr>
        </p:nvSpPr>
        <p:spPr bwMode="auto">
          <a:xfrm>
            <a:off x="3956050" y="0"/>
            <a:ext cx="3027363" cy="465138"/>
          </a:xfrm>
          <a:prstGeom prst="rect">
            <a:avLst/>
          </a:prstGeom>
          <a:noFill/>
          <a:ln w="9525">
            <a:noFill/>
            <a:miter lim="800000"/>
            <a:headEnd/>
            <a:tailEnd/>
          </a:ln>
          <a:effectLst/>
        </p:spPr>
        <p:txBody>
          <a:bodyPr vert="horz" wrap="square" lIns="91791" tIns="45896" rIns="91791" bIns="45896" numCol="1" anchor="t" anchorCtr="0" compatLnSpc="1">
            <a:prstTxWarp prst="textNoShape">
              <a:avLst/>
            </a:prstTxWarp>
          </a:bodyPr>
          <a:lstStyle>
            <a:lvl1pPr algn="r" defTabSz="918106"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30724" name="Rectangle 4">
            <a:extLst>
              <a:ext uri="{FF2B5EF4-FFF2-40B4-BE49-F238E27FC236}">
                <a16:creationId xmlns:a16="http://schemas.microsoft.com/office/drawing/2014/main" id="{FD58448E-7A83-A592-D507-A1DBFCA4FADF}"/>
              </a:ext>
            </a:extLst>
          </p:cNvPr>
          <p:cNvSpPr>
            <a:spLocks noGrp="1" noChangeArrowheads="1"/>
          </p:cNvSpPr>
          <p:nvPr>
            <p:ph type="ftr" sz="quarter" idx="2"/>
          </p:nvPr>
        </p:nvSpPr>
        <p:spPr bwMode="auto">
          <a:xfrm>
            <a:off x="0" y="8816975"/>
            <a:ext cx="3027363" cy="465138"/>
          </a:xfrm>
          <a:prstGeom prst="rect">
            <a:avLst/>
          </a:prstGeom>
          <a:noFill/>
          <a:ln w="9525">
            <a:noFill/>
            <a:miter lim="800000"/>
            <a:headEnd/>
            <a:tailEnd/>
          </a:ln>
          <a:effectLst/>
        </p:spPr>
        <p:txBody>
          <a:bodyPr vert="horz" wrap="square" lIns="91791" tIns="45896" rIns="91791" bIns="45896" numCol="1" anchor="b" anchorCtr="0" compatLnSpc="1">
            <a:prstTxWarp prst="textNoShape">
              <a:avLst/>
            </a:prstTxWarp>
          </a:bodyPr>
          <a:lstStyle>
            <a:lvl1pPr algn="l" defTabSz="918106"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30725" name="Rectangle 5">
            <a:extLst>
              <a:ext uri="{FF2B5EF4-FFF2-40B4-BE49-F238E27FC236}">
                <a16:creationId xmlns:a16="http://schemas.microsoft.com/office/drawing/2014/main" id="{8E22F9F8-7064-50C1-376D-5E920C3F1342}"/>
              </a:ext>
            </a:extLst>
          </p:cNvPr>
          <p:cNvSpPr>
            <a:spLocks noGrp="1" noChangeArrowheads="1"/>
          </p:cNvSpPr>
          <p:nvPr>
            <p:ph type="sldNum" sz="quarter" idx="3"/>
          </p:nvPr>
        </p:nvSpPr>
        <p:spPr bwMode="auto">
          <a:xfrm>
            <a:off x="3956050" y="8816975"/>
            <a:ext cx="3027363" cy="465138"/>
          </a:xfrm>
          <a:prstGeom prst="rect">
            <a:avLst/>
          </a:prstGeom>
          <a:noFill/>
          <a:ln w="9525">
            <a:noFill/>
            <a:miter lim="800000"/>
            <a:headEnd/>
            <a:tailEnd/>
          </a:ln>
          <a:effectLst/>
        </p:spPr>
        <p:txBody>
          <a:bodyPr vert="horz" wrap="square" lIns="91791" tIns="45896" rIns="91791" bIns="45896" numCol="1" anchor="b" anchorCtr="0" compatLnSpc="1">
            <a:prstTxWarp prst="textNoShape">
              <a:avLst/>
            </a:prstTxWarp>
          </a:bodyPr>
          <a:lstStyle>
            <a:lvl1pPr algn="r" defTabSz="917575" eaLnBrk="1" hangingPunct="1">
              <a:defRPr sz="1200">
                <a:solidFill>
                  <a:schemeClr val="tx1"/>
                </a:solidFill>
              </a:defRPr>
            </a:lvl1pPr>
          </a:lstStyle>
          <a:p>
            <a:pPr>
              <a:defRPr/>
            </a:pPr>
            <a:fld id="{ED8347D2-29FF-4E22-87EA-40DAA43D5C4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A8354BF-BE53-9BEE-0B65-9B0D48ABC6C5}"/>
              </a:ext>
            </a:extLst>
          </p:cNvPr>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791" tIns="45896" rIns="91791" bIns="45896" numCol="1" anchor="t" anchorCtr="0" compatLnSpc="1">
            <a:prstTxWarp prst="textNoShape">
              <a:avLst/>
            </a:prstTxWarp>
          </a:bodyPr>
          <a:lstStyle>
            <a:lvl1pPr algn="l" defTabSz="918106"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29699" name="Rectangle 3">
            <a:extLst>
              <a:ext uri="{FF2B5EF4-FFF2-40B4-BE49-F238E27FC236}">
                <a16:creationId xmlns:a16="http://schemas.microsoft.com/office/drawing/2014/main" id="{54459683-BAC1-EF38-3FE8-1A4F02E5BF21}"/>
              </a:ext>
            </a:extLst>
          </p:cNvPr>
          <p:cNvSpPr>
            <a:spLocks noGrp="1" noChangeArrowheads="1"/>
          </p:cNvSpPr>
          <p:nvPr>
            <p:ph type="dt" idx="1"/>
          </p:nvPr>
        </p:nvSpPr>
        <p:spPr bwMode="auto">
          <a:xfrm>
            <a:off x="3956050" y="0"/>
            <a:ext cx="3027363" cy="465138"/>
          </a:xfrm>
          <a:prstGeom prst="rect">
            <a:avLst/>
          </a:prstGeom>
          <a:noFill/>
          <a:ln w="9525">
            <a:noFill/>
            <a:miter lim="800000"/>
            <a:headEnd/>
            <a:tailEnd/>
          </a:ln>
          <a:effectLst/>
        </p:spPr>
        <p:txBody>
          <a:bodyPr vert="horz" wrap="square" lIns="91791" tIns="45896" rIns="91791" bIns="45896" numCol="1" anchor="t" anchorCtr="0" compatLnSpc="1">
            <a:prstTxWarp prst="textNoShape">
              <a:avLst/>
            </a:prstTxWarp>
          </a:bodyPr>
          <a:lstStyle>
            <a:lvl1pPr algn="r" defTabSz="918106"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2052" name="Rectangle 4">
            <a:extLst>
              <a:ext uri="{FF2B5EF4-FFF2-40B4-BE49-F238E27FC236}">
                <a16:creationId xmlns:a16="http://schemas.microsoft.com/office/drawing/2014/main" id="{38945DCC-947E-BAD4-744F-3B759C7B52FD}"/>
              </a:ext>
            </a:extLst>
          </p:cNvPr>
          <p:cNvSpPr>
            <a:spLocks noGrp="1" noRot="1" noChangeAspect="1" noChangeArrowheads="1" noTextEdit="1"/>
          </p:cNvSpPr>
          <p:nvPr>
            <p:ph type="sldImg" idx="2"/>
          </p:nvPr>
        </p:nvSpPr>
        <p:spPr bwMode="auto">
          <a:xfrm>
            <a:off x="2003425" y="696913"/>
            <a:ext cx="2979738" cy="347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71A3D06A-4A45-4C3B-324E-EF1DA3332C4E}"/>
              </a:ext>
            </a:extLst>
          </p:cNvPr>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1791" tIns="45896" rIns="91791" bIns="458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3FC44F57-80F6-C4B1-DF38-99E89BB46AA3}"/>
              </a:ext>
            </a:extLst>
          </p:cNvPr>
          <p:cNvSpPr>
            <a:spLocks noGrp="1" noChangeArrowheads="1"/>
          </p:cNvSpPr>
          <p:nvPr>
            <p:ph type="ftr" sz="quarter" idx="4"/>
          </p:nvPr>
        </p:nvSpPr>
        <p:spPr bwMode="auto">
          <a:xfrm>
            <a:off x="0" y="8816975"/>
            <a:ext cx="3027363" cy="465138"/>
          </a:xfrm>
          <a:prstGeom prst="rect">
            <a:avLst/>
          </a:prstGeom>
          <a:noFill/>
          <a:ln w="9525">
            <a:noFill/>
            <a:miter lim="800000"/>
            <a:headEnd/>
            <a:tailEnd/>
          </a:ln>
          <a:effectLst/>
        </p:spPr>
        <p:txBody>
          <a:bodyPr vert="horz" wrap="square" lIns="91791" tIns="45896" rIns="91791" bIns="45896" numCol="1" anchor="b" anchorCtr="0" compatLnSpc="1">
            <a:prstTxWarp prst="textNoShape">
              <a:avLst/>
            </a:prstTxWarp>
          </a:bodyPr>
          <a:lstStyle>
            <a:lvl1pPr algn="l" defTabSz="918106"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29703" name="Rectangle 7">
            <a:extLst>
              <a:ext uri="{FF2B5EF4-FFF2-40B4-BE49-F238E27FC236}">
                <a16:creationId xmlns:a16="http://schemas.microsoft.com/office/drawing/2014/main" id="{C088073E-29EA-9CDE-2702-4A4E236D1FFB}"/>
              </a:ext>
            </a:extLst>
          </p:cNvPr>
          <p:cNvSpPr>
            <a:spLocks noGrp="1" noChangeArrowheads="1"/>
          </p:cNvSpPr>
          <p:nvPr>
            <p:ph type="sldNum" sz="quarter" idx="5"/>
          </p:nvPr>
        </p:nvSpPr>
        <p:spPr bwMode="auto">
          <a:xfrm>
            <a:off x="3956050" y="8816975"/>
            <a:ext cx="3027363" cy="465138"/>
          </a:xfrm>
          <a:prstGeom prst="rect">
            <a:avLst/>
          </a:prstGeom>
          <a:noFill/>
          <a:ln w="9525">
            <a:noFill/>
            <a:miter lim="800000"/>
            <a:headEnd/>
            <a:tailEnd/>
          </a:ln>
          <a:effectLst/>
        </p:spPr>
        <p:txBody>
          <a:bodyPr vert="horz" wrap="square" lIns="91791" tIns="45896" rIns="91791" bIns="45896" numCol="1" anchor="b" anchorCtr="0" compatLnSpc="1">
            <a:prstTxWarp prst="textNoShape">
              <a:avLst/>
            </a:prstTxWarp>
          </a:bodyPr>
          <a:lstStyle>
            <a:lvl1pPr algn="r" defTabSz="917575" eaLnBrk="1" hangingPunct="1">
              <a:defRPr sz="1200">
                <a:solidFill>
                  <a:schemeClr val="tx1"/>
                </a:solidFill>
              </a:defRPr>
            </a:lvl1pPr>
          </a:lstStyle>
          <a:p>
            <a:pPr>
              <a:defRPr/>
            </a:pPr>
            <a:fld id="{1906C761-7B73-4AA9-A311-999A1757EE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000" kern="1200">
        <a:solidFill>
          <a:schemeClr val="tx1"/>
        </a:solidFill>
        <a:latin typeface="Arial" pitchFamily="-65" charset="0"/>
        <a:ea typeface="MS PGothic" panose="020B0600070205080204" pitchFamily="34" charset="-128"/>
        <a:cs typeface="ＭＳ Ｐゴシック" charset="0"/>
      </a:defRPr>
    </a:lvl1pPr>
    <a:lvl2pPr marL="781050" algn="l" rtl="0" eaLnBrk="0" fontAlgn="base" hangingPunct="0">
      <a:spcBef>
        <a:spcPct val="30000"/>
      </a:spcBef>
      <a:spcAft>
        <a:spcPct val="0"/>
      </a:spcAft>
      <a:defRPr sz="2000" kern="1200">
        <a:solidFill>
          <a:schemeClr val="tx1"/>
        </a:solidFill>
        <a:latin typeface="Arial" pitchFamily="-65" charset="0"/>
        <a:ea typeface="MS PGothic" panose="020B0600070205080204" pitchFamily="34" charset="-128"/>
        <a:cs typeface="+mn-cs"/>
      </a:defRPr>
    </a:lvl2pPr>
    <a:lvl3pPr marL="1563688" algn="l" rtl="0" eaLnBrk="0" fontAlgn="base" hangingPunct="0">
      <a:spcBef>
        <a:spcPct val="30000"/>
      </a:spcBef>
      <a:spcAft>
        <a:spcPct val="0"/>
      </a:spcAft>
      <a:defRPr sz="2000" kern="1200">
        <a:solidFill>
          <a:schemeClr val="tx1"/>
        </a:solidFill>
        <a:latin typeface="Arial" pitchFamily="-65" charset="0"/>
        <a:ea typeface="MS PGothic" panose="020B0600070205080204" pitchFamily="34" charset="-128"/>
        <a:cs typeface="+mn-cs"/>
      </a:defRPr>
    </a:lvl3pPr>
    <a:lvl4pPr marL="2347913" algn="l" rtl="0" eaLnBrk="0" fontAlgn="base" hangingPunct="0">
      <a:spcBef>
        <a:spcPct val="30000"/>
      </a:spcBef>
      <a:spcAft>
        <a:spcPct val="0"/>
      </a:spcAft>
      <a:defRPr sz="2000" kern="1200">
        <a:solidFill>
          <a:schemeClr val="tx1"/>
        </a:solidFill>
        <a:latin typeface="Arial" pitchFamily="-65" charset="0"/>
        <a:ea typeface="MS PGothic" panose="020B0600070205080204" pitchFamily="34" charset="-128"/>
        <a:cs typeface="+mn-cs"/>
      </a:defRPr>
    </a:lvl4pPr>
    <a:lvl5pPr marL="3128963" algn="l" rtl="0" eaLnBrk="0" fontAlgn="base" hangingPunct="0">
      <a:spcBef>
        <a:spcPct val="30000"/>
      </a:spcBef>
      <a:spcAft>
        <a:spcPct val="0"/>
      </a:spcAft>
      <a:defRPr sz="2000" kern="1200">
        <a:solidFill>
          <a:schemeClr val="tx1"/>
        </a:solidFill>
        <a:latin typeface="Arial" pitchFamily="-65" charset="0"/>
        <a:ea typeface="MS PGothic" panose="020B0600070205080204" pitchFamily="34" charset="-128"/>
        <a:cs typeface="+mn-cs"/>
      </a:defRPr>
    </a:lvl5pPr>
    <a:lvl6pPr marL="3914083" algn="l" defTabSz="782816" rtl="0" eaLnBrk="1" latinLnBrk="0" hangingPunct="1">
      <a:defRPr sz="2043" kern="1200">
        <a:solidFill>
          <a:schemeClr val="tx1"/>
        </a:solidFill>
        <a:latin typeface="+mn-lt"/>
        <a:ea typeface="+mn-ea"/>
        <a:cs typeface="+mn-cs"/>
      </a:defRPr>
    </a:lvl6pPr>
    <a:lvl7pPr marL="4696900" algn="l" defTabSz="782816" rtl="0" eaLnBrk="1" latinLnBrk="0" hangingPunct="1">
      <a:defRPr sz="2043" kern="1200">
        <a:solidFill>
          <a:schemeClr val="tx1"/>
        </a:solidFill>
        <a:latin typeface="+mn-lt"/>
        <a:ea typeface="+mn-ea"/>
        <a:cs typeface="+mn-cs"/>
      </a:defRPr>
    </a:lvl7pPr>
    <a:lvl8pPr marL="5479717" algn="l" defTabSz="782816" rtl="0" eaLnBrk="1" latinLnBrk="0" hangingPunct="1">
      <a:defRPr sz="2043" kern="1200">
        <a:solidFill>
          <a:schemeClr val="tx1"/>
        </a:solidFill>
        <a:latin typeface="+mn-lt"/>
        <a:ea typeface="+mn-ea"/>
        <a:cs typeface="+mn-cs"/>
      </a:defRPr>
    </a:lvl8pPr>
    <a:lvl9pPr marL="6262534" algn="l" defTabSz="782816" rtl="0" eaLnBrk="1" latinLnBrk="0" hangingPunct="1">
      <a:defRPr sz="20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61" y="11931142"/>
            <a:ext cx="27979686" cy="8230658"/>
          </a:xfrm>
          <a:prstGeom prst="rect">
            <a:avLst/>
          </a:prstGeom>
        </p:spPr>
        <p:txBody>
          <a:bodyPr vert="horz" lIns="191585" tIns="95793" rIns="191585" bIns="95793"/>
          <a:lstStyle/>
          <a:p>
            <a:r>
              <a:rPr lang="en-US"/>
              <a:t>Click to edit Master title style</a:t>
            </a:r>
          </a:p>
        </p:txBody>
      </p:sp>
      <p:sp>
        <p:nvSpPr>
          <p:cNvPr id="3" name="Subtitle 2"/>
          <p:cNvSpPr>
            <a:spLocks noGrp="1"/>
          </p:cNvSpPr>
          <p:nvPr>
            <p:ph type="subTitle" idx="1"/>
          </p:nvPr>
        </p:nvSpPr>
        <p:spPr>
          <a:xfrm>
            <a:off x="4938718" y="21761999"/>
            <a:ext cx="23040978" cy="9816043"/>
          </a:xfrm>
          <a:prstGeom prst="rect">
            <a:avLst/>
          </a:prstGeom>
        </p:spPr>
        <p:txBody>
          <a:bodyPr vert="horz" lIns="191585" tIns="95793" rIns="191585" bIns="95793"/>
          <a:lstStyle>
            <a:lvl1pPr marL="0" indent="0" algn="ctr">
              <a:buNone/>
              <a:defRPr/>
            </a:lvl1pPr>
            <a:lvl2pPr marL="783736" indent="0" algn="ctr">
              <a:buNone/>
              <a:defRPr/>
            </a:lvl2pPr>
            <a:lvl3pPr marL="1567472" indent="0" algn="ctr">
              <a:buNone/>
              <a:defRPr/>
            </a:lvl3pPr>
            <a:lvl4pPr marL="2351208" indent="0" algn="ctr">
              <a:buNone/>
              <a:defRPr/>
            </a:lvl4pPr>
            <a:lvl5pPr marL="3134945" indent="0" algn="ctr">
              <a:buNone/>
              <a:defRPr/>
            </a:lvl5pPr>
            <a:lvl6pPr marL="3918682" indent="0" algn="ctr">
              <a:buNone/>
              <a:defRPr/>
            </a:lvl6pPr>
            <a:lvl7pPr marL="4702418" indent="0" algn="ctr">
              <a:buNone/>
              <a:defRPr/>
            </a:lvl7pPr>
            <a:lvl8pPr marL="5486154" indent="0" algn="ctr">
              <a:buNone/>
              <a:defRPr/>
            </a:lvl8pPr>
            <a:lvl9pPr marL="6269891" indent="0" algn="ctr">
              <a:buNone/>
              <a:defRPr/>
            </a:lvl9pPr>
          </a:lstStyle>
          <a:p>
            <a:r>
              <a:rPr lang="en-US"/>
              <a:t>Click to edit Master subtitle style</a:t>
            </a:r>
          </a:p>
        </p:txBody>
      </p:sp>
    </p:spTree>
    <p:extLst>
      <p:ext uri="{BB962C8B-B14F-4D97-AF65-F5344CB8AC3E}">
        <p14:creationId xmlns:p14="http://schemas.microsoft.com/office/powerpoint/2010/main" val="377502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447" y="1537229"/>
            <a:ext cx="29627514" cy="6400800"/>
          </a:xfrm>
          <a:prstGeom prst="rect">
            <a:avLst/>
          </a:prstGeom>
        </p:spPr>
        <p:txBody>
          <a:bodyPr vert="horz" lIns="191585" tIns="95793" rIns="191585" bIns="95793"/>
          <a:lstStyle/>
          <a:p>
            <a:r>
              <a:rPr lang="en-US"/>
              <a:t>Click to edit Master title style</a:t>
            </a:r>
          </a:p>
        </p:txBody>
      </p:sp>
      <p:sp>
        <p:nvSpPr>
          <p:cNvPr id="3" name="Vertical Text Placeholder 2"/>
          <p:cNvSpPr>
            <a:spLocks noGrp="1"/>
          </p:cNvSpPr>
          <p:nvPr>
            <p:ph type="body" orient="vert" idx="1"/>
          </p:nvPr>
        </p:nvSpPr>
        <p:spPr>
          <a:xfrm>
            <a:off x="1645447" y="8960381"/>
            <a:ext cx="29627514" cy="25347612"/>
          </a:xfrm>
          <a:prstGeom prst="rect">
            <a:avLst/>
          </a:prstGeom>
        </p:spPr>
        <p:txBody>
          <a:bodyPr vert="eaVert" lIns="191585" tIns="95793" rIns="191585" bIns="9579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96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7273" y="1537243"/>
            <a:ext cx="7405686" cy="32770761"/>
          </a:xfrm>
          <a:prstGeom prst="rect">
            <a:avLst/>
          </a:prstGeom>
        </p:spPr>
        <p:txBody>
          <a:bodyPr vert="eaVert" lIns="191585" tIns="95793" rIns="191585" bIns="95793"/>
          <a:lstStyle/>
          <a:p>
            <a:r>
              <a:rPr lang="en-US"/>
              <a:t>Click to edit Master title style</a:t>
            </a:r>
          </a:p>
        </p:txBody>
      </p:sp>
      <p:sp>
        <p:nvSpPr>
          <p:cNvPr id="3" name="Vertical Text Placeholder 2"/>
          <p:cNvSpPr>
            <a:spLocks noGrp="1"/>
          </p:cNvSpPr>
          <p:nvPr>
            <p:ph type="body" orient="vert" idx="1"/>
          </p:nvPr>
        </p:nvSpPr>
        <p:spPr>
          <a:xfrm>
            <a:off x="1645447" y="1537243"/>
            <a:ext cx="21993224" cy="32770761"/>
          </a:xfrm>
          <a:prstGeom prst="rect">
            <a:avLst/>
          </a:prstGeom>
        </p:spPr>
        <p:txBody>
          <a:bodyPr vert="eaVert" lIns="191585" tIns="95793" rIns="191585" bIns="9579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979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7" y="1537229"/>
            <a:ext cx="29627514" cy="6400800"/>
          </a:xfrm>
          <a:prstGeom prst="rect">
            <a:avLst/>
          </a:prstGeom>
        </p:spPr>
        <p:txBody>
          <a:bodyPr vert="horz" lIns="191585" tIns="95793" rIns="191585" bIns="95793"/>
          <a:lstStyle/>
          <a:p>
            <a:r>
              <a:rPr lang="en-US"/>
              <a:t>Click to edit Master title style</a:t>
            </a:r>
          </a:p>
        </p:txBody>
      </p:sp>
      <p:sp>
        <p:nvSpPr>
          <p:cNvPr id="3" name="Content Placeholder 2"/>
          <p:cNvSpPr>
            <a:spLocks noGrp="1"/>
          </p:cNvSpPr>
          <p:nvPr>
            <p:ph idx="1"/>
          </p:nvPr>
        </p:nvSpPr>
        <p:spPr>
          <a:xfrm>
            <a:off x="1645447" y="8960381"/>
            <a:ext cx="29627514" cy="25347612"/>
          </a:xfrm>
          <a:prstGeom prst="rect">
            <a:avLst/>
          </a:prstGeom>
        </p:spPr>
        <p:txBody>
          <a:bodyPr vert="horz" lIns="191585" tIns="95793" rIns="191585" bIns="9579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357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9" y="24677163"/>
            <a:ext cx="27979686" cy="7630584"/>
          </a:xfrm>
          <a:prstGeom prst="rect">
            <a:avLst/>
          </a:prstGeom>
        </p:spPr>
        <p:txBody>
          <a:bodyPr vert="horz" lIns="191585" tIns="95793" rIns="191585" bIns="95793" anchor="t"/>
          <a:lstStyle>
            <a:lvl1pPr algn="l">
              <a:defRPr sz="6872" b="1" cap="all"/>
            </a:lvl1pPr>
          </a:lstStyle>
          <a:p>
            <a:r>
              <a:rPr lang="en-US"/>
              <a:t>Click to edit Master title style</a:t>
            </a:r>
          </a:p>
        </p:txBody>
      </p:sp>
      <p:sp>
        <p:nvSpPr>
          <p:cNvPr id="3" name="Text Placeholder 2"/>
          <p:cNvSpPr>
            <a:spLocks noGrp="1"/>
          </p:cNvSpPr>
          <p:nvPr>
            <p:ph type="body" idx="1"/>
          </p:nvPr>
        </p:nvSpPr>
        <p:spPr>
          <a:xfrm>
            <a:off x="2600329" y="16276115"/>
            <a:ext cx="27979686" cy="8401050"/>
          </a:xfrm>
          <a:prstGeom prst="rect">
            <a:avLst/>
          </a:prstGeom>
        </p:spPr>
        <p:txBody>
          <a:bodyPr vert="horz" lIns="191585" tIns="95793" rIns="191585" bIns="95793" anchor="b"/>
          <a:lstStyle>
            <a:lvl1pPr marL="0" indent="0">
              <a:buNone/>
              <a:defRPr sz="3437"/>
            </a:lvl1pPr>
            <a:lvl2pPr marL="783736" indent="0">
              <a:buNone/>
              <a:defRPr sz="3109"/>
            </a:lvl2pPr>
            <a:lvl3pPr marL="1567472" indent="0">
              <a:buNone/>
              <a:defRPr sz="2782"/>
            </a:lvl3pPr>
            <a:lvl4pPr marL="2351208" indent="0">
              <a:buNone/>
              <a:defRPr sz="2372"/>
            </a:lvl4pPr>
            <a:lvl5pPr marL="3134945" indent="0">
              <a:buNone/>
              <a:defRPr sz="2372"/>
            </a:lvl5pPr>
            <a:lvl6pPr marL="3918682" indent="0">
              <a:buNone/>
              <a:defRPr sz="2372"/>
            </a:lvl6pPr>
            <a:lvl7pPr marL="4702418" indent="0">
              <a:buNone/>
              <a:defRPr sz="2372"/>
            </a:lvl7pPr>
            <a:lvl8pPr marL="5486154" indent="0">
              <a:buNone/>
              <a:defRPr sz="2372"/>
            </a:lvl8pPr>
            <a:lvl9pPr marL="6269891" indent="0">
              <a:buNone/>
              <a:defRPr sz="2372"/>
            </a:lvl9pPr>
          </a:lstStyle>
          <a:p>
            <a:pPr lvl="0"/>
            <a:r>
              <a:rPr lang="en-US"/>
              <a:t>Click to edit Master text styles</a:t>
            </a:r>
          </a:p>
        </p:txBody>
      </p:sp>
    </p:spTree>
    <p:extLst>
      <p:ext uri="{BB962C8B-B14F-4D97-AF65-F5344CB8AC3E}">
        <p14:creationId xmlns:p14="http://schemas.microsoft.com/office/powerpoint/2010/main" val="225595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7" y="1537229"/>
            <a:ext cx="29627514" cy="6400800"/>
          </a:xfrm>
          <a:prstGeom prst="rect">
            <a:avLst/>
          </a:prstGeom>
        </p:spPr>
        <p:txBody>
          <a:bodyPr vert="horz" lIns="191585" tIns="95793" rIns="191585" bIns="95793"/>
          <a:lstStyle/>
          <a:p>
            <a:r>
              <a:rPr lang="en-US"/>
              <a:t>Click to edit Master title style</a:t>
            </a:r>
          </a:p>
        </p:txBody>
      </p:sp>
      <p:sp>
        <p:nvSpPr>
          <p:cNvPr id="3" name="Content Placeholder 2"/>
          <p:cNvSpPr>
            <a:spLocks noGrp="1"/>
          </p:cNvSpPr>
          <p:nvPr>
            <p:ph sz="half" idx="1"/>
          </p:nvPr>
        </p:nvSpPr>
        <p:spPr>
          <a:xfrm>
            <a:off x="1645452" y="8960381"/>
            <a:ext cx="14699455" cy="25347612"/>
          </a:xfrm>
          <a:prstGeom prst="rect">
            <a:avLst/>
          </a:prstGeom>
        </p:spPr>
        <p:txBody>
          <a:bodyPr vert="horz" lIns="191585" tIns="95793" rIns="191585" bIns="95793"/>
          <a:lstStyle>
            <a:lvl1pPr>
              <a:defRPr sz="4828"/>
            </a:lvl1pPr>
            <a:lvl2pPr>
              <a:defRPr sz="4091"/>
            </a:lvl2pPr>
            <a:lvl3pPr>
              <a:defRPr sz="3437"/>
            </a:lvl3pPr>
            <a:lvl4pPr>
              <a:defRPr sz="3109"/>
            </a:lvl4pPr>
            <a:lvl5pPr>
              <a:defRPr sz="3109"/>
            </a:lvl5pPr>
            <a:lvl6pPr>
              <a:defRPr sz="3109"/>
            </a:lvl6pPr>
            <a:lvl7pPr>
              <a:defRPr sz="3109"/>
            </a:lvl7pPr>
            <a:lvl8pPr>
              <a:defRPr sz="3109"/>
            </a:lvl8pPr>
            <a:lvl9pPr>
              <a:defRPr sz="31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73501" y="8960381"/>
            <a:ext cx="14699458" cy="25347612"/>
          </a:xfrm>
          <a:prstGeom prst="rect">
            <a:avLst/>
          </a:prstGeom>
        </p:spPr>
        <p:txBody>
          <a:bodyPr vert="horz" lIns="191585" tIns="95793" rIns="191585" bIns="95793"/>
          <a:lstStyle>
            <a:lvl1pPr>
              <a:defRPr sz="4828"/>
            </a:lvl1pPr>
            <a:lvl2pPr>
              <a:defRPr sz="4091"/>
            </a:lvl2pPr>
            <a:lvl3pPr>
              <a:defRPr sz="3437"/>
            </a:lvl3pPr>
            <a:lvl4pPr>
              <a:defRPr sz="3109"/>
            </a:lvl4pPr>
            <a:lvl5pPr>
              <a:defRPr sz="3109"/>
            </a:lvl5pPr>
            <a:lvl6pPr>
              <a:defRPr sz="3109"/>
            </a:lvl6pPr>
            <a:lvl7pPr>
              <a:defRPr sz="3109"/>
            </a:lvl7pPr>
            <a:lvl8pPr>
              <a:defRPr sz="3109"/>
            </a:lvl8pPr>
            <a:lvl9pPr>
              <a:defRPr sz="31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34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7" y="1537229"/>
            <a:ext cx="29627514" cy="6400800"/>
          </a:xfrm>
          <a:prstGeom prst="rect">
            <a:avLst/>
          </a:prstGeom>
        </p:spPr>
        <p:txBody>
          <a:bodyPr vert="horz" lIns="191585" tIns="95793" rIns="191585" bIns="95793"/>
          <a:lstStyle>
            <a:lvl1pPr>
              <a:defRPr/>
            </a:lvl1pPr>
          </a:lstStyle>
          <a:p>
            <a:r>
              <a:rPr lang="en-US"/>
              <a:t>Click to edit Master title style</a:t>
            </a:r>
          </a:p>
        </p:txBody>
      </p:sp>
      <p:sp>
        <p:nvSpPr>
          <p:cNvPr id="3" name="Text Placeholder 2"/>
          <p:cNvSpPr>
            <a:spLocks noGrp="1"/>
          </p:cNvSpPr>
          <p:nvPr>
            <p:ph type="body" idx="1"/>
          </p:nvPr>
        </p:nvSpPr>
        <p:spPr>
          <a:xfrm>
            <a:off x="1645450" y="8597372"/>
            <a:ext cx="14544676" cy="3581928"/>
          </a:xfrm>
          <a:prstGeom prst="rect">
            <a:avLst/>
          </a:prstGeom>
        </p:spPr>
        <p:txBody>
          <a:bodyPr vert="horz" lIns="191585" tIns="95793" rIns="191585" bIns="95793" anchor="b"/>
          <a:lstStyle>
            <a:lvl1pPr marL="0" indent="0">
              <a:buNone/>
              <a:defRPr sz="4091" b="1"/>
            </a:lvl1pPr>
            <a:lvl2pPr marL="783736" indent="0">
              <a:buNone/>
              <a:defRPr sz="3437" b="1"/>
            </a:lvl2pPr>
            <a:lvl3pPr marL="1567472" indent="0">
              <a:buNone/>
              <a:defRPr sz="3109" b="1"/>
            </a:lvl3pPr>
            <a:lvl4pPr marL="2351208" indent="0">
              <a:buNone/>
              <a:defRPr sz="2782" b="1"/>
            </a:lvl4pPr>
            <a:lvl5pPr marL="3134945" indent="0">
              <a:buNone/>
              <a:defRPr sz="2782" b="1"/>
            </a:lvl5pPr>
            <a:lvl6pPr marL="3918682" indent="0">
              <a:buNone/>
              <a:defRPr sz="2782" b="1"/>
            </a:lvl6pPr>
            <a:lvl7pPr marL="4702418" indent="0">
              <a:buNone/>
              <a:defRPr sz="2782" b="1"/>
            </a:lvl7pPr>
            <a:lvl8pPr marL="5486154" indent="0">
              <a:buNone/>
              <a:defRPr sz="2782" b="1"/>
            </a:lvl8pPr>
            <a:lvl9pPr marL="6269891" indent="0">
              <a:buNone/>
              <a:defRPr sz="2782" b="1"/>
            </a:lvl9pPr>
          </a:lstStyle>
          <a:p>
            <a:pPr lvl="0"/>
            <a:r>
              <a:rPr lang="en-US"/>
              <a:t>Click to edit Master text styles</a:t>
            </a:r>
          </a:p>
        </p:txBody>
      </p:sp>
      <p:sp>
        <p:nvSpPr>
          <p:cNvPr id="4" name="Content Placeholder 3"/>
          <p:cNvSpPr>
            <a:spLocks noGrp="1"/>
          </p:cNvSpPr>
          <p:nvPr>
            <p:ph sz="half" idx="2"/>
          </p:nvPr>
        </p:nvSpPr>
        <p:spPr>
          <a:xfrm>
            <a:off x="1645450" y="12179308"/>
            <a:ext cx="14544676" cy="22128692"/>
          </a:xfrm>
          <a:prstGeom prst="rect">
            <a:avLst/>
          </a:prstGeom>
        </p:spPr>
        <p:txBody>
          <a:bodyPr vert="horz" lIns="191585" tIns="95793" rIns="191585" bIns="95793"/>
          <a:lstStyle>
            <a:lvl1pPr>
              <a:defRPr sz="4091"/>
            </a:lvl1pPr>
            <a:lvl2pPr>
              <a:defRPr sz="3437"/>
            </a:lvl2pPr>
            <a:lvl3pPr>
              <a:defRPr sz="3109"/>
            </a:lvl3pPr>
            <a:lvl4pPr>
              <a:defRPr sz="2782"/>
            </a:lvl4pPr>
            <a:lvl5pPr>
              <a:defRPr sz="2782"/>
            </a:lvl5pPr>
            <a:lvl6pPr>
              <a:defRPr sz="2782"/>
            </a:lvl6pPr>
            <a:lvl7pPr>
              <a:defRPr sz="2782"/>
            </a:lvl7pPr>
            <a:lvl8pPr>
              <a:defRPr sz="2782"/>
            </a:lvl8pPr>
            <a:lvl9pPr>
              <a:defRPr sz="27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1141" y="8597372"/>
            <a:ext cx="14551819" cy="3581928"/>
          </a:xfrm>
          <a:prstGeom prst="rect">
            <a:avLst/>
          </a:prstGeom>
        </p:spPr>
        <p:txBody>
          <a:bodyPr vert="horz" lIns="191585" tIns="95793" rIns="191585" bIns="95793" anchor="b"/>
          <a:lstStyle>
            <a:lvl1pPr marL="0" indent="0">
              <a:buNone/>
              <a:defRPr sz="4091" b="1"/>
            </a:lvl1pPr>
            <a:lvl2pPr marL="783736" indent="0">
              <a:buNone/>
              <a:defRPr sz="3437" b="1"/>
            </a:lvl2pPr>
            <a:lvl3pPr marL="1567472" indent="0">
              <a:buNone/>
              <a:defRPr sz="3109" b="1"/>
            </a:lvl3pPr>
            <a:lvl4pPr marL="2351208" indent="0">
              <a:buNone/>
              <a:defRPr sz="2782" b="1"/>
            </a:lvl4pPr>
            <a:lvl5pPr marL="3134945" indent="0">
              <a:buNone/>
              <a:defRPr sz="2782" b="1"/>
            </a:lvl5pPr>
            <a:lvl6pPr marL="3918682" indent="0">
              <a:buNone/>
              <a:defRPr sz="2782" b="1"/>
            </a:lvl6pPr>
            <a:lvl7pPr marL="4702418" indent="0">
              <a:buNone/>
              <a:defRPr sz="2782" b="1"/>
            </a:lvl7pPr>
            <a:lvl8pPr marL="5486154" indent="0">
              <a:buNone/>
              <a:defRPr sz="2782" b="1"/>
            </a:lvl8pPr>
            <a:lvl9pPr marL="6269891" indent="0">
              <a:buNone/>
              <a:defRPr sz="2782" b="1"/>
            </a:lvl9pPr>
          </a:lstStyle>
          <a:p>
            <a:pPr lvl="0"/>
            <a:r>
              <a:rPr lang="en-US"/>
              <a:t>Click to edit Master text styles</a:t>
            </a:r>
          </a:p>
        </p:txBody>
      </p:sp>
      <p:sp>
        <p:nvSpPr>
          <p:cNvPr id="6" name="Content Placeholder 5"/>
          <p:cNvSpPr>
            <a:spLocks noGrp="1"/>
          </p:cNvSpPr>
          <p:nvPr>
            <p:ph sz="quarter" idx="4"/>
          </p:nvPr>
        </p:nvSpPr>
        <p:spPr>
          <a:xfrm>
            <a:off x="16721141" y="12179308"/>
            <a:ext cx="14551819" cy="22128692"/>
          </a:xfrm>
          <a:prstGeom prst="rect">
            <a:avLst/>
          </a:prstGeom>
        </p:spPr>
        <p:txBody>
          <a:bodyPr vert="horz" lIns="191585" tIns="95793" rIns="191585" bIns="95793"/>
          <a:lstStyle>
            <a:lvl1pPr>
              <a:defRPr sz="4091"/>
            </a:lvl1pPr>
            <a:lvl2pPr>
              <a:defRPr sz="3437"/>
            </a:lvl2pPr>
            <a:lvl3pPr>
              <a:defRPr sz="3109"/>
            </a:lvl3pPr>
            <a:lvl4pPr>
              <a:defRPr sz="2782"/>
            </a:lvl4pPr>
            <a:lvl5pPr>
              <a:defRPr sz="2782"/>
            </a:lvl5pPr>
            <a:lvl6pPr>
              <a:defRPr sz="2782"/>
            </a:lvl6pPr>
            <a:lvl7pPr>
              <a:defRPr sz="2782"/>
            </a:lvl7pPr>
            <a:lvl8pPr>
              <a:defRPr sz="2782"/>
            </a:lvl8pPr>
            <a:lvl9pPr>
              <a:defRPr sz="27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77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447" y="1537229"/>
            <a:ext cx="29627514" cy="6400800"/>
          </a:xfrm>
          <a:prstGeom prst="rect">
            <a:avLst/>
          </a:prstGeom>
        </p:spPr>
        <p:txBody>
          <a:bodyPr vert="horz" lIns="191585" tIns="95793" rIns="191585" bIns="95793"/>
          <a:lstStyle/>
          <a:p>
            <a:r>
              <a:rPr lang="en-US"/>
              <a:t>Click to edit Master title style</a:t>
            </a:r>
          </a:p>
        </p:txBody>
      </p:sp>
    </p:spTree>
    <p:extLst>
      <p:ext uri="{BB962C8B-B14F-4D97-AF65-F5344CB8AC3E}">
        <p14:creationId xmlns:p14="http://schemas.microsoft.com/office/powerpoint/2010/main" val="369170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53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9" y="1529835"/>
            <a:ext cx="10829926" cy="6508219"/>
          </a:xfrm>
          <a:prstGeom prst="rect">
            <a:avLst/>
          </a:prstGeom>
        </p:spPr>
        <p:txBody>
          <a:bodyPr vert="horz" lIns="191585" tIns="95793" rIns="191585" bIns="95793" anchor="b"/>
          <a:lstStyle>
            <a:lvl1pPr algn="l">
              <a:defRPr sz="3437" b="1"/>
            </a:lvl1pPr>
          </a:lstStyle>
          <a:p>
            <a:r>
              <a:rPr lang="en-US"/>
              <a:t>Click to edit Master title style</a:t>
            </a:r>
          </a:p>
        </p:txBody>
      </p:sp>
      <p:sp>
        <p:nvSpPr>
          <p:cNvPr id="3" name="Content Placeholder 2"/>
          <p:cNvSpPr>
            <a:spLocks noGrp="1"/>
          </p:cNvSpPr>
          <p:nvPr>
            <p:ph idx="1"/>
          </p:nvPr>
        </p:nvSpPr>
        <p:spPr>
          <a:xfrm>
            <a:off x="12870658" y="1529845"/>
            <a:ext cx="18402300" cy="32778170"/>
          </a:xfrm>
          <a:prstGeom prst="rect">
            <a:avLst/>
          </a:prstGeom>
        </p:spPr>
        <p:txBody>
          <a:bodyPr vert="horz" lIns="191585" tIns="95793" rIns="191585" bIns="95793"/>
          <a:lstStyle>
            <a:lvl1pPr>
              <a:defRPr sz="5482"/>
            </a:lvl1pPr>
            <a:lvl2pPr>
              <a:defRPr sz="4828"/>
            </a:lvl2pPr>
            <a:lvl3pPr>
              <a:defRPr sz="4091"/>
            </a:lvl3pPr>
            <a:lvl4pPr>
              <a:defRPr sz="3437"/>
            </a:lvl4pPr>
            <a:lvl5pPr>
              <a:defRPr sz="3437"/>
            </a:lvl5pPr>
            <a:lvl6pPr>
              <a:defRPr sz="3437"/>
            </a:lvl6pPr>
            <a:lvl7pPr>
              <a:defRPr sz="3437"/>
            </a:lvl7pPr>
            <a:lvl8pPr>
              <a:defRPr sz="3437"/>
            </a:lvl8pPr>
            <a:lvl9pPr>
              <a:defRPr sz="34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9" y="8038043"/>
            <a:ext cx="10829926" cy="26269950"/>
          </a:xfrm>
          <a:prstGeom prst="rect">
            <a:avLst/>
          </a:prstGeom>
        </p:spPr>
        <p:txBody>
          <a:bodyPr vert="horz" lIns="191585" tIns="95793" rIns="191585" bIns="95793"/>
          <a:lstStyle>
            <a:lvl1pPr marL="0" indent="0">
              <a:buNone/>
              <a:defRPr sz="2372"/>
            </a:lvl1pPr>
            <a:lvl2pPr marL="783736" indent="0">
              <a:buNone/>
              <a:defRPr sz="2046"/>
            </a:lvl2pPr>
            <a:lvl3pPr marL="1567472" indent="0">
              <a:buNone/>
              <a:defRPr sz="1718"/>
            </a:lvl3pPr>
            <a:lvl4pPr marL="2351208" indent="0">
              <a:buNone/>
              <a:defRPr sz="1554"/>
            </a:lvl4pPr>
            <a:lvl5pPr marL="3134945" indent="0">
              <a:buNone/>
              <a:defRPr sz="1554"/>
            </a:lvl5pPr>
            <a:lvl6pPr marL="3918682" indent="0">
              <a:buNone/>
              <a:defRPr sz="1554"/>
            </a:lvl6pPr>
            <a:lvl7pPr marL="4702418" indent="0">
              <a:buNone/>
              <a:defRPr sz="1554"/>
            </a:lvl7pPr>
            <a:lvl8pPr marL="5486154" indent="0">
              <a:buNone/>
              <a:defRPr sz="1554"/>
            </a:lvl8pPr>
            <a:lvl9pPr marL="6269891" indent="0">
              <a:buNone/>
              <a:defRPr sz="1554"/>
            </a:lvl9pPr>
          </a:lstStyle>
          <a:p>
            <a:pPr lvl="0"/>
            <a:r>
              <a:rPr lang="en-US"/>
              <a:t>Click to edit Master text styles</a:t>
            </a:r>
          </a:p>
        </p:txBody>
      </p:sp>
    </p:spTree>
    <p:extLst>
      <p:ext uri="{BB962C8B-B14F-4D97-AF65-F5344CB8AC3E}">
        <p14:creationId xmlns:p14="http://schemas.microsoft.com/office/powerpoint/2010/main" val="228664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3191" y="26884856"/>
            <a:ext cx="19750086" cy="3170766"/>
          </a:xfrm>
          <a:prstGeom prst="rect">
            <a:avLst/>
          </a:prstGeom>
        </p:spPr>
        <p:txBody>
          <a:bodyPr vert="horz" lIns="191585" tIns="95793" rIns="191585" bIns="95793" anchor="b"/>
          <a:lstStyle>
            <a:lvl1pPr algn="l">
              <a:defRPr sz="3437" b="1"/>
            </a:lvl1pPr>
          </a:lstStyle>
          <a:p>
            <a:r>
              <a:rPr lang="en-US"/>
              <a:t>Click to edit Master title style</a:t>
            </a:r>
          </a:p>
        </p:txBody>
      </p:sp>
      <p:sp>
        <p:nvSpPr>
          <p:cNvPr id="3" name="Picture Placeholder 2"/>
          <p:cNvSpPr>
            <a:spLocks noGrp="1"/>
          </p:cNvSpPr>
          <p:nvPr>
            <p:ph type="pic" idx="1"/>
          </p:nvPr>
        </p:nvSpPr>
        <p:spPr>
          <a:xfrm>
            <a:off x="6453191" y="3430071"/>
            <a:ext cx="19750086" cy="23043622"/>
          </a:xfrm>
          <a:prstGeom prst="rect">
            <a:avLst/>
          </a:prstGeom>
        </p:spPr>
        <p:txBody>
          <a:bodyPr vert="horz" lIns="191585" tIns="95793" rIns="191585" bIns="95793"/>
          <a:lstStyle>
            <a:lvl1pPr marL="0" indent="0">
              <a:buNone/>
              <a:defRPr sz="5482"/>
            </a:lvl1pPr>
            <a:lvl2pPr marL="783736" indent="0">
              <a:buNone/>
              <a:defRPr sz="4828"/>
            </a:lvl2pPr>
            <a:lvl3pPr marL="1567472" indent="0">
              <a:buNone/>
              <a:defRPr sz="4091"/>
            </a:lvl3pPr>
            <a:lvl4pPr marL="2351208" indent="0">
              <a:buNone/>
              <a:defRPr sz="3437"/>
            </a:lvl4pPr>
            <a:lvl5pPr marL="3134945" indent="0">
              <a:buNone/>
              <a:defRPr sz="3437"/>
            </a:lvl5pPr>
            <a:lvl6pPr marL="3918682" indent="0">
              <a:buNone/>
              <a:defRPr sz="3437"/>
            </a:lvl6pPr>
            <a:lvl7pPr marL="4702418" indent="0">
              <a:buNone/>
              <a:defRPr sz="3437"/>
            </a:lvl7pPr>
            <a:lvl8pPr marL="5486154" indent="0">
              <a:buNone/>
              <a:defRPr sz="3437"/>
            </a:lvl8pPr>
            <a:lvl9pPr marL="6269891" indent="0">
              <a:buNone/>
              <a:defRPr sz="3437"/>
            </a:lvl9pPr>
          </a:lstStyle>
          <a:p>
            <a:pPr lvl="0"/>
            <a:endParaRPr lang="en-US" noProof="0"/>
          </a:p>
        </p:txBody>
      </p:sp>
      <p:sp>
        <p:nvSpPr>
          <p:cNvPr id="4" name="Text Placeholder 3"/>
          <p:cNvSpPr>
            <a:spLocks noGrp="1"/>
          </p:cNvSpPr>
          <p:nvPr>
            <p:ph type="body" sz="half" idx="2"/>
          </p:nvPr>
        </p:nvSpPr>
        <p:spPr>
          <a:xfrm>
            <a:off x="6453191" y="30055613"/>
            <a:ext cx="19750086" cy="4507972"/>
          </a:xfrm>
          <a:prstGeom prst="rect">
            <a:avLst/>
          </a:prstGeom>
        </p:spPr>
        <p:txBody>
          <a:bodyPr vert="horz" lIns="191585" tIns="95793" rIns="191585" bIns="95793"/>
          <a:lstStyle>
            <a:lvl1pPr marL="0" indent="0">
              <a:buNone/>
              <a:defRPr sz="2372"/>
            </a:lvl1pPr>
            <a:lvl2pPr marL="783736" indent="0">
              <a:buNone/>
              <a:defRPr sz="2046"/>
            </a:lvl2pPr>
            <a:lvl3pPr marL="1567472" indent="0">
              <a:buNone/>
              <a:defRPr sz="1718"/>
            </a:lvl3pPr>
            <a:lvl4pPr marL="2351208" indent="0">
              <a:buNone/>
              <a:defRPr sz="1554"/>
            </a:lvl4pPr>
            <a:lvl5pPr marL="3134945" indent="0">
              <a:buNone/>
              <a:defRPr sz="1554"/>
            </a:lvl5pPr>
            <a:lvl6pPr marL="3918682" indent="0">
              <a:buNone/>
              <a:defRPr sz="1554"/>
            </a:lvl6pPr>
            <a:lvl7pPr marL="4702418" indent="0">
              <a:buNone/>
              <a:defRPr sz="1554"/>
            </a:lvl7pPr>
            <a:lvl8pPr marL="5486154" indent="0">
              <a:buNone/>
              <a:defRPr sz="1554"/>
            </a:lvl8pPr>
            <a:lvl9pPr marL="6269891" indent="0">
              <a:buNone/>
              <a:defRPr sz="1554"/>
            </a:lvl9pPr>
          </a:lstStyle>
          <a:p>
            <a:pPr lvl="0"/>
            <a:r>
              <a:rPr lang="en-US"/>
              <a:t>Click to edit Master text styles</a:t>
            </a:r>
          </a:p>
        </p:txBody>
      </p:sp>
    </p:spTree>
    <p:extLst>
      <p:ext uri="{BB962C8B-B14F-4D97-AF65-F5344CB8AC3E}">
        <p14:creationId xmlns:p14="http://schemas.microsoft.com/office/powerpoint/2010/main" val="305195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2" name="Text Box 38">
            <a:extLst>
              <a:ext uri="{FF2B5EF4-FFF2-40B4-BE49-F238E27FC236}">
                <a16:creationId xmlns:a16="http://schemas.microsoft.com/office/drawing/2014/main" id="{BE9DD53B-99F5-FFC1-534B-E8E499B16591}"/>
              </a:ext>
            </a:extLst>
          </p:cNvPr>
          <p:cNvSpPr txBox="1">
            <a:spLocks noChangeArrowheads="1"/>
          </p:cNvSpPr>
          <p:nvPr userDrawn="1"/>
        </p:nvSpPr>
        <p:spPr bwMode="auto">
          <a:xfrm>
            <a:off x="11201400" y="7200900"/>
            <a:ext cx="10506076" cy="926289"/>
          </a:xfrm>
          <a:prstGeom prst="rect">
            <a:avLst/>
          </a:prstGeom>
          <a:noFill/>
          <a:ln w="9525">
            <a:noFill/>
            <a:miter lim="800000"/>
            <a:headEnd/>
            <a:tailEnd/>
          </a:ln>
          <a:effectLst/>
        </p:spPr>
        <p:txBody>
          <a:bodyPr lIns="156727" tIns="78364" rIns="156727" bIns="78364">
            <a:spAutoFit/>
          </a:bodyPr>
          <a:lstStyle>
            <a:lvl1pPr defTabSz="2193925" eaLnBrk="0" hangingPunct="0">
              <a:defRPr sz="10600">
                <a:solidFill>
                  <a:schemeClr val="tx2"/>
                </a:solidFill>
                <a:latin typeface="Arial" charset="0"/>
                <a:ea typeface="ＭＳ Ｐゴシック" charset="0"/>
                <a:cs typeface="ＭＳ Ｐゴシック" charset="0"/>
              </a:defRPr>
            </a:lvl1pPr>
            <a:lvl2pPr marL="37931725" indent="-37474525" defTabSz="2193925" eaLnBrk="0" hangingPunct="0">
              <a:defRPr sz="10600">
                <a:solidFill>
                  <a:schemeClr val="tx2"/>
                </a:solidFill>
                <a:latin typeface="Arial" charset="0"/>
                <a:ea typeface="ＭＳ Ｐゴシック" charset="0"/>
              </a:defRPr>
            </a:lvl2pPr>
            <a:lvl3pPr eaLnBrk="0" hangingPunct="0">
              <a:defRPr sz="10600">
                <a:solidFill>
                  <a:schemeClr val="tx2"/>
                </a:solidFill>
                <a:latin typeface="Arial" charset="0"/>
                <a:ea typeface="ＭＳ Ｐゴシック" charset="0"/>
              </a:defRPr>
            </a:lvl3pPr>
            <a:lvl4pPr eaLnBrk="0" hangingPunct="0">
              <a:defRPr sz="10600">
                <a:solidFill>
                  <a:schemeClr val="tx2"/>
                </a:solidFill>
                <a:latin typeface="Arial" charset="0"/>
                <a:ea typeface="ＭＳ Ｐゴシック" charset="0"/>
              </a:defRPr>
            </a:lvl4pPr>
            <a:lvl5pPr eaLnBrk="0" hangingPunct="0">
              <a:defRPr sz="10600">
                <a:solidFill>
                  <a:schemeClr val="tx2"/>
                </a:solidFill>
                <a:latin typeface="Arial" charset="0"/>
                <a:ea typeface="ＭＳ Ｐゴシック" charset="0"/>
              </a:defRPr>
            </a:lvl5pPr>
            <a:lvl6pPr marL="457200" eaLnBrk="0" fontAlgn="base" hangingPunct="0">
              <a:spcBef>
                <a:spcPct val="0"/>
              </a:spcBef>
              <a:spcAft>
                <a:spcPct val="0"/>
              </a:spcAft>
              <a:defRPr sz="10600">
                <a:solidFill>
                  <a:schemeClr val="tx2"/>
                </a:solidFill>
                <a:latin typeface="Arial" charset="0"/>
                <a:ea typeface="ＭＳ Ｐゴシック" charset="0"/>
              </a:defRPr>
            </a:lvl6pPr>
            <a:lvl7pPr marL="914400" eaLnBrk="0" fontAlgn="base" hangingPunct="0">
              <a:spcBef>
                <a:spcPct val="0"/>
              </a:spcBef>
              <a:spcAft>
                <a:spcPct val="0"/>
              </a:spcAft>
              <a:defRPr sz="10600">
                <a:solidFill>
                  <a:schemeClr val="tx2"/>
                </a:solidFill>
                <a:latin typeface="Arial" charset="0"/>
                <a:ea typeface="ＭＳ Ｐゴシック" charset="0"/>
              </a:defRPr>
            </a:lvl7pPr>
            <a:lvl8pPr marL="1371600" eaLnBrk="0" fontAlgn="base" hangingPunct="0">
              <a:spcBef>
                <a:spcPct val="0"/>
              </a:spcBef>
              <a:spcAft>
                <a:spcPct val="0"/>
              </a:spcAft>
              <a:defRPr sz="10600">
                <a:solidFill>
                  <a:schemeClr val="tx2"/>
                </a:solidFill>
                <a:latin typeface="Arial" charset="0"/>
                <a:ea typeface="ＭＳ Ｐゴシック" charset="0"/>
              </a:defRPr>
            </a:lvl8pPr>
            <a:lvl9pPr marL="1828800" eaLnBrk="0" fontAlgn="base" hangingPunct="0">
              <a:spcBef>
                <a:spcPct val="0"/>
              </a:spcBef>
              <a:spcAft>
                <a:spcPct val="0"/>
              </a:spcAft>
              <a:defRPr sz="10600">
                <a:solidFill>
                  <a:schemeClr val="tx2"/>
                </a:solidFill>
                <a:latin typeface="Arial" charset="0"/>
                <a:ea typeface="ＭＳ Ｐゴシック" charset="0"/>
              </a:defRPr>
            </a:lvl9pPr>
          </a:lstStyle>
          <a:p>
            <a:pPr algn="ctr" eaLnBrk="1" hangingPunct="1">
              <a:spcBef>
                <a:spcPct val="50000"/>
              </a:spcBef>
              <a:defRPr/>
            </a:pPr>
            <a:endParaRPr lang="en-US" sz="499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58566" rtl="0" eaLnBrk="0" fontAlgn="base" hangingPunct="0">
        <a:spcBef>
          <a:spcPct val="0"/>
        </a:spcBef>
        <a:spcAft>
          <a:spcPct val="0"/>
        </a:spcAft>
        <a:defRPr sz="11040" b="1">
          <a:solidFill>
            <a:schemeClr val="bg1"/>
          </a:solidFill>
          <a:latin typeface="+mj-lt"/>
          <a:ea typeface="MS PGothic" panose="020B0600070205080204" pitchFamily="34" charset="-128"/>
          <a:cs typeface="ＭＳ Ｐゴシック" charset="0"/>
        </a:defRPr>
      </a:lvl1pPr>
      <a:lvl2pPr algn="ctr" defTabSz="3758566" rtl="0" eaLnBrk="0" fontAlgn="base" hangingPunct="0">
        <a:spcBef>
          <a:spcPct val="0"/>
        </a:spcBef>
        <a:spcAft>
          <a:spcPct val="0"/>
        </a:spcAft>
        <a:defRPr sz="11040" b="1">
          <a:solidFill>
            <a:schemeClr val="bg1"/>
          </a:solidFill>
          <a:latin typeface="Arial" pitchFamily="-65" charset="0"/>
          <a:ea typeface="MS PGothic" panose="020B0600070205080204" pitchFamily="34" charset="-128"/>
          <a:cs typeface="ＭＳ Ｐゴシック" charset="0"/>
        </a:defRPr>
      </a:lvl2pPr>
      <a:lvl3pPr algn="ctr" defTabSz="3758566" rtl="0" eaLnBrk="0" fontAlgn="base" hangingPunct="0">
        <a:spcBef>
          <a:spcPct val="0"/>
        </a:spcBef>
        <a:spcAft>
          <a:spcPct val="0"/>
        </a:spcAft>
        <a:defRPr sz="11040" b="1">
          <a:solidFill>
            <a:schemeClr val="bg1"/>
          </a:solidFill>
          <a:latin typeface="Arial" pitchFamily="-65" charset="0"/>
          <a:ea typeface="MS PGothic" panose="020B0600070205080204" pitchFamily="34" charset="-128"/>
          <a:cs typeface="ＭＳ Ｐゴシック" charset="0"/>
        </a:defRPr>
      </a:lvl3pPr>
      <a:lvl4pPr algn="ctr" defTabSz="3758566" rtl="0" eaLnBrk="0" fontAlgn="base" hangingPunct="0">
        <a:spcBef>
          <a:spcPct val="0"/>
        </a:spcBef>
        <a:spcAft>
          <a:spcPct val="0"/>
        </a:spcAft>
        <a:defRPr sz="11040" b="1">
          <a:solidFill>
            <a:schemeClr val="bg1"/>
          </a:solidFill>
          <a:latin typeface="Arial" pitchFamily="-65" charset="0"/>
          <a:ea typeface="MS PGothic" panose="020B0600070205080204" pitchFamily="34" charset="-128"/>
          <a:cs typeface="ＭＳ Ｐゴシック" charset="0"/>
        </a:defRPr>
      </a:lvl4pPr>
      <a:lvl5pPr algn="ctr" defTabSz="3758566" rtl="0" eaLnBrk="0" fontAlgn="base" hangingPunct="0">
        <a:spcBef>
          <a:spcPct val="0"/>
        </a:spcBef>
        <a:spcAft>
          <a:spcPct val="0"/>
        </a:spcAft>
        <a:defRPr sz="11040" b="1">
          <a:solidFill>
            <a:schemeClr val="bg1"/>
          </a:solidFill>
          <a:latin typeface="Arial" pitchFamily="-65" charset="0"/>
          <a:ea typeface="MS PGothic" panose="020B0600070205080204" pitchFamily="34" charset="-128"/>
          <a:cs typeface="ＭＳ Ｐゴシック" charset="0"/>
        </a:defRPr>
      </a:lvl5pPr>
      <a:lvl6pPr marL="783736" algn="ctr" defTabSz="3760846" rtl="0" fontAlgn="base">
        <a:spcBef>
          <a:spcPct val="0"/>
        </a:spcBef>
        <a:spcAft>
          <a:spcPct val="0"/>
        </a:spcAft>
        <a:defRPr sz="11126" b="1">
          <a:solidFill>
            <a:schemeClr val="bg1"/>
          </a:solidFill>
          <a:latin typeface="Arial" pitchFamily="-65" charset="0"/>
        </a:defRPr>
      </a:lvl6pPr>
      <a:lvl7pPr marL="1567472" algn="ctr" defTabSz="3760846" rtl="0" fontAlgn="base">
        <a:spcBef>
          <a:spcPct val="0"/>
        </a:spcBef>
        <a:spcAft>
          <a:spcPct val="0"/>
        </a:spcAft>
        <a:defRPr sz="11126" b="1">
          <a:solidFill>
            <a:schemeClr val="bg1"/>
          </a:solidFill>
          <a:latin typeface="Arial" pitchFamily="-65" charset="0"/>
        </a:defRPr>
      </a:lvl7pPr>
      <a:lvl8pPr marL="2351208" algn="ctr" defTabSz="3760846" rtl="0" fontAlgn="base">
        <a:spcBef>
          <a:spcPct val="0"/>
        </a:spcBef>
        <a:spcAft>
          <a:spcPct val="0"/>
        </a:spcAft>
        <a:defRPr sz="11126" b="1">
          <a:solidFill>
            <a:schemeClr val="bg1"/>
          </a:solidFill>
          <a:latin typeface="Arial" pitchFamily="-65" charset="0"/>
        </a:defRPr>
      </a:lvl8pPr>
      <a:lvl9pPr marL="3134945" algn="ctr" defTabSz="3760846" rtl="0" fontAlgn="base">
        <a:spcBef>
          <a:spcPct val="0"/>
        </a:spcBef>
        <a:spcAft>
          <a:spcPct val="0"/>
        </a:spcAft>
        <a:defRPr sz="11126" b="1">
          <a:solidFill>
            <a:schemeClr val="bg1"/>
          </a:solidFill>
          <a:latin typeface="Arial" pitchFamily="-65" charset="0"/>
        </a:defRPr>
      </a:lvl9pPr>
    </p:titleStyle>
    <p:bodyStyle>
      <a:lvl1pPr marL="1407796" indent="-1407796" algn="l" defTabSz="3758566" rtl="0" eaLnBrk="0" fontAlgn="base" hangingPunct="0">
        <a:spcBef>
          <a:spcPct val="20000"/>
        </a:spcBef>
        <a:spcAft>
          <a:spcPct val="0"/>
        </a:spcAft>
        <a:defRPr sz="2880">
          <a:solidFill>
            <a:schemeClr val="tx1"/>
          </a:solidFill>
          <a:latin typeface="+mn-lt"/>
          <a:ea typeface="MS PGothic" panose="020B0600070205080204" pitchFamily="34" charset="-128"/>
          <a:cs typeface="ＭＳ Ｐゴシック" charset="0"/>
        </a:defRPr>
      </a:lvl1pPr>
      <a:lvl2pPr marL="3053716" indent="-1175386" algn="l" defTabSz="3758566" rtl="0" eaLnBrk="0" fontAlgn="base" hangingPunct="0">
        <a:spcBef>
          <a:spcPct val="20000"/>
        </a:spcBef>
        <a:spcAft>
          <a:spcPct val="0"/>
        </a:spcAft>
        <a:buChar char="–"/>
        <a:defRPr sz="6120">
          <a:solidFill>
            <a:schemeClr val="tx1"/>
          </a:solidFill>
          <a:latin typeface="+mn-lt"/>
          <a:ea typeface="MS PGothic" panose="020B0600070205080204" pitchFamily="34" charset="-128"/>
        </a:defRPr>
      </a:lvl2pPr>
      <a:lvl3pPr marL="4701540" indent="-939166" algn="l" defTabSz="3758566" rtl="0" eaLnBrk="0" fontAlgn="base" hangingPunct="0">
        <a:spcBef>
          <a:spcPct val="20000"/>
        </a:spcBef>
        <a:spcAft>
          <a:spcPct val="0"/>
        </a:spcAft>
        <a:buChar char="•"/>
        <a:defRPr sz="5280">
          <a:solidFill>
            <a:schemeClr val="tx1"/>
          </a:solidFill>
          <a:latin typeface="+mn-lt"/>
          <a:ea typeface="MS PGothic" panose="020B0600070205080204" pitchFamily="34" charset="-128"/>
        </a:defRPr>
      </a:lvl3pPr>
      <a:lvl4pPr marL="6581776" indent="-937260" algn="l" defTabSz="3758566" rtl="0" eaLnBrk="0" fontAlgn="base" hangingPunct="0">
        <a:spcBef>
          <a:spcPct val="20000"/>
        </a:spcBef>
        <a:spcAft>
          <a:spcPct val="0"/>
        </a:spcAft>
        <a:buChar char="–"/>
        <a:defRPr sz="4080">
          <a:solidFill>
            <a:schemeClr val="tx1"/>
          </a:solidFill>
          <a:latin typeface="+mn-lt"/>
          <a:ea typeface="MS PGothic" panose="020B0600070205080204" pitchFamily="34" charset="-128"/>
        </a:defRPr>
      </a:lvl4pPr>
      <a:lvl5pPr marL="8462010" indent="-937260" algn="l" defTabSz="3758566" rtl="0" eaLnBrk="0" fontAlgn="base" hangingPunct="0">
        <a:spcBef>
          <a:spcPct val="20000"/>
        </a:spcBef>
        <a:spcAft>
          <a:spcPct val="0"/>
        </a:spcAft>
        <a:buChar char="»"/>
        <a:defRPr sz="4080">
          <a:solidFill>
            <a:schemeClr val="tx1"/>
          </a:solidFill>
          <a:latin typeface="+mn-lt"/>
          <a:ea typeface="MS PGothic" panose="020B0600070205080204" pitchFamily="34" charset="-128"/>
        </a:defRPr>
      </a:lvl5pPr>
      <a:lvl6pPr marL="9247000" indent="-938851" algn="l" defTabSz="3760846" rtl="0" fontAlgn="base">
        <a:spcBef>
          <a:spcPct val="20000"/>
        </a:spcBef>
        <a:spcAft>
          <a:spcPct val="0"/>
        </a:spcAft>
        <a:buChar char="»"/>
        <a:defRPr sz="4091">
          <a:solidFill>
            <a:schemeClr val="tx1"/>
          </a:solidFill>
          <a:latin typeface="+mn-lt"/>
          <a:ea typeface="ＭＳ Ｐゴシック" pitchFamily="-65" charset="-128"/>
        </a:defRPr>
      </a:lvl6pPr>
      <a:lvl7pPr marL="10030735" indent="-938851" algn="l" defTabSz="3760846" rtl="0" fontAlgn="base">
        <a:spcBef>
          <a:spcPct val="20000"/>
        </a:spcBef>
        <a:spcAft>
          <a:spcPct val="0"/>
        </a:spcAft>
        <a:buChar char="»"/>
        <a:defRPr sz="4091">
          <a:solidFill>
            <a:schemeClr val="tx1"/>
          </a:solidFill>
          <a:latin typeface="+mn-lt"/>
          <a:ea typeface="ＭＳ Ｐゴシック" pitchFamily="-65" charset="-128"/>
        </a:defRPr>
      </a:lvl7pPr>
      <a:lvl8pPr marL="10814472" indent="-938851" algn="l" defTabSz="3760846" rtl="0" fontAlgn="base">
        <a:spcBef>
          <a:spcPct val="20000"/>
        </a:spcBef>
        <a:spcAft>
          <a:spcPct val="0"/>
        </a:spcAft>
        <a:buChar char="»"/>
        <a:defRPr sz="4091">
          <a:solidFill>
            <a:schemeClr val="tx1"/>
          </a:solidFill>
          <a:latin typeface="+mn-lt"/>
          <a:ea typeface="ＭＳ Ｐゴシック" pitchFamily="-65" charset="-128"/>
        </a:defRPr>
      </a:lvl8pPr>
      <a:lvl9pPr marL="11598209" indent="-938851" algn="l" defTabSz="3760846" rtl="0" fontAlgn="base">
        <a:spcBef>
          <a:spcPct val="20000"/>
        </a:spcBef>
        <a:spcAft>
          <a:spcPct val="0"/>
        </a:spcAft>
        <a:buChar char="»"/>
        <a:defRPr sz="4091">
          <a:solidFill>
            <a:schemeClr val="tx1"/>
          </a:solidFill>
          <a:latin typeface="+mn-lt"/>
          <a:ea typeface="ＭＳ Ｐゴシック" pitchFamily="-65" charset="-128"/>
        </a:defRPr>
      </a:lvl9pPr>
    </p:bodyStyle>
    <p:otherStyle>
      <a:defPPr>
        <a:defRPr lang="en-US"/>
      </a:defPPr>
      <a:lvl1pPr marL="0" algn="l" defTabSz="783736" rtl="0" eaLnBrk="1" latinLnBrk="0" hangingPunct="1">
        <a:defRPr sz="3109" kern="1200">
          <a:solidFill>
            <a:schemeClr val="tx1"/>
          </a:solidFill>
          <a:latin typeface="+mn-lt"/>
          <a:ea typeface="+mn-ea"/>
          <a:cs typeface="+mn-cs"/>
        </a:defRPr>
      </a:lvl1pPr>
      <a:lvl2pPr marL="783736" algn="l" defTabSz="783736" rtl="0" eaLnBrk="1" latinLnBrk="0" hangingPunct="1">
        <a:defRPr sz="3109" kern="1200">
          <a:solidFill>
            <a:schemeClr val="tx1"/>
          </a:solidFill>
          <a:latin typeface="+mn-lt"/>
          <a:ea typeface="+mn-ea"/>
          <a:cs typeface="+mn-cs"/>
        </a:defRPr>
      </a:lvl2pPr>
      <a:lvl3pPr marL="1567472" algn="l" defTabSz="783736" rtl="0" eaLnBrk="1" latinLnBrk="0" hangingPunct="1">
        <a:defRPr sz="3109" kern="1200">
          <a:solidFill>
            <a:schemeClr val="tx1"/>
          </a:solidFill>
          <a:latin typeface="+mn-lt"/>
          <a:ea typeface="+mn-ea"/>
          <a:cs typeface="+mn-cs"/>
        </a:defRPr>
      </a:lvl3pPr>
      <a:lvl4pPr marL="2351208" algn="l" defTabSz="783736" rtl="0" eaLnBrk="1" latinLnBrk="0" hangingPunct="1">
        <a:defRPr sz="3109" kern="1200">
          <a:solidFill>
            <a:schemeClr val="tx1"/>
          </a:solidFill>
          <a:latin typeface="+mn-lt"/>
          <a:ea typeface="+mn-ea"/>
          <a:cs typeface="+mn-cs"/>
        </a:defRPr>
      </a:lvl4pPr>
      <a:lvl5pPr marL="3134945" algn="l" defTabSz="783736" rtl="0" eaLnBrk="1" latinLnBrk="0" hangingPunct="1">
        <a:defRPr sz="3109" kern="1200">
          <a:solidFill>
            <a:schemeClr val="tx1"/>
          </a:solidFill>
          <a:latin typeface="+mn-lt"/>
          <a:ea typeface="+mn-ea"/>
          <a:cs typeface="+mn-cs"/>
        </a:defRPr>
      </a:lvl5pPr>
      <a:lvl6pPr marL="3918682" algn="l" defTabSz="783736" rtl="0" eaLnBrk="1" latinLnBrk="0" hangingPunct="1">
        <a:defRPr sz="3109" kern="1200">
          <a:solidFill>
            <a:schemeClr val="tx1"/>
          </a:solidFill>
          <a:latin typeface="+mn-lt"/>
          <a:ea typeface="+mn-ea"/>
          <a:cs typeface="+mn-cs"/>
        </a:defRPr>
      </a:lvl6pPr>
      <a:lvl7pPr marL="4702418" algn="l" defTabSz="783736" rtl="0" eaLnBrk="1" latinLnBrk="0" hangingPunct="1">
        <a:defRPr sz="3109" kern="1200">
          <a:solidFill>
            <a:schemeClr val="tx1"/>
          </a:solidFill>
          <a:latin typeface="+mn-lt"/>
          <a:ea typeface="+mn-ea"/>
          <a:cs typeface="+mn-cs"/>
        </a:defRPr>
      </a:lvl7pPr>
      <a:lvl8pPr marL="5486154" algn="l" defTabSz="783736" rtl="0" eaLnBrk="1" latinLnBrk="0" hangingPunct="1">
        <a:defRPr sz="3109" kern="1200">
          <a:solidFill>
            <a:schemeClr val="tx1"/>
          </a:solidFill>
          <a:latin typeface="+mn-lt"/>
          <a:ea typeface="+mn-ea"/>
          <a:cs typeface="+mn-cs"/>
        </a:defRPr>
      </a:lvl8pPr>
      <a:lvl9pPr marL="6269891" algn="l" defTabSz="783736" rtl="0" eaLnBrk="1" latinLnBrk="0" hangingPunct="1">
        <a:defRPr sz="31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oleObject" Target="../embeddings/oleObject2.bin"/><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6">
            <a:extLst>
              <a:ext uri="{FF2B5EF4-FFF2-40B4-BE49-F238E27FC236}">
                <a16:creationId xmlns:a16="http://schemas.microsoft.com/office/drawing/2014/main" id="{B88C9CFD-F881-60F3-86A2-22E13664936D}"/>
              </a:ext>
            </a:extLst>
          </p:cNvPr>
          <p:cNvSpPr>
            <a:spLocks noChangeArrowheads="1"/>
          </p:cNvSpPr>
          <p:nvPr/>
        </p:nvSpPr>
        <p:spPr bwMode="auto">
          <a:xfrm>
            <a:off x="22724746" y="33693734"/>
            <a:ext cx="9351644" cy="81916"/>
          </a:xfrm>
          <a:prstGeom prst="rect">
            <a:avLst/>
          </a:prstGeom>
          <a:solidFill>
            <a:srgbClr val="2163A1"/>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endParaRPr lang="en-US" altLang="en-US" sz="8672"/>
          </a:p>
        </p:txBody>
      </p:sp>
      <p:sp>
        <p:nvSpPr>
          <p:cNvPr id="4099" name="Rectangle 41">
            <a:extLst>
              <a:ext uri="{FF2B5EF4-FFF2-40B4-BE49-F238E27FC236}">
                <a16:creationId xmlns:a16="http://schemas.microsoft.com/office/drawing/2014/main" id="{70EAF65A-9CCA-EE73-E66D-9C8D20D8015B}"/>
              </a:ext>
            </a:extLst>
          </p:cNvPr>
          <p:cNvSpPr>
            <a:spLocks noChangeArrowheads="1"/>
          </p:cNvSpPr>
          <p:nvPr/>
        </p:nvSpPr>
        <p:spPr bwMode="auto">
          <a:xfrm>
            <a:off x="4488180" y="1476374"/>
            <a:ext cx="23942040" cy="3552826"/>
          </a:xfrm>
          <a:prstGeom prst="rect">
            <a:avLst/>
          </a:prstGeom>
          <a:noFill/>
          <a:ln>
            <a:noFill/>
          </a:ln>
        </p:spPr>
        <p:txBody>
          <a:bodyPr lIns="156727" tIns="78364" rIns="156727" bIns="78364" anchor="ctr"/>
          <a:lstStyle>
            <a:lvl1pPr defTabSz="4595813">
              <a:defRPr sz="22200">
                <a:solidFill>
                  <a:schemeClr val="tx2"/>
                </a:solidFill>
                <a:latin typeface="Arial" panose="020B0604020202020204" pitchFamily="34" charset="0"/>
                <a:ea typeface="MS PGothic" panose="020B0600070205080204" pitchFamily="34" charset="-128"/>
              </a:defRPr>
            </a:lvl1pPr>
            <a:lvl2pPr marL="742950" indent="-285750" defTabSz="4595813">
              <a:defRPr sz="22200">
                <a:solidFill>
                  <a:schemeClr val="tx2"/>
                </a:solidFill>
                <a:latin typeface="Arial" panose="020B0604020202020204" pitchFamily="34" charset="0"/>
                <a:ea typeface="MS PGothic" panose="020B0600070205080204" pitchFamily="34" charset="-128"/>
              </a:defRPr>
            </a:lvl2pPr>
            <a:lvl3pPr marL="1143000" indent="-228600" defTabSz="4595813">
              <a:defRPr sz="22200">
                <a:solidFill>
                  <a:schemeClr val="tx2"/>
                </a:solidFill>
                <a:latin typeface="Arial" panose="020B0604020202020204" pitchFamily="34" charset="0"/>
                <a:ea typeface="MS PGothic" panose="020B0600070205080204" pitchFamily="34" charset="-128"/>
              </a:defRPr>
            </a:lvl3pPr>
            <a:lvl4pPr marL="1600200" indent="-228600" defTabSz="4595813">
              <a:defRPr sz="22200">
                <a:solidFill>
                  <a:schemeClr val="tx2"/>
                </a:solidFill>
                <a:latin typeface="Arial" panose="020B0604020202020204" pitchFamily="34" charset="0"/>
                <a:ea typeface="MS PGothic" panose="020B0600070205080204" pitchFamily="34" charset="-128"/>
              </a:defRPr>
            </a:lvl4pPr>
            <a:lvl5pPr marL="2057400" indent="-228600" defTabSz="4595813">
              <a:defRPr sz="22200">
                <a:solidFill>
                  <a:schemeClr val="tx2"/>
                </a:solidFill>
                <a:latin typeface="Arial" panose="020B0604020202020204" pitchFamily="34" charset="0"/>
                <a:ea typeface="MS PGothic" panose="020B0600070205080204" pitchFamily="34" charset="-128"/>
              </a:defRPr>
            </a:lvl5pPr>
            <a:lvl6pPr marL="25146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r>
              <a:rPr lang="en-US" altLang="en-US" sz="10560" b="1" dirty="0">
                <a:solidFill>
                  <a:srgbClr val="0D0C0C"/>
                </a:solidFill>
                <a:latin typeface="Helvetica" panose="020B0604020202020204" pitchFamily="34" charset="0"/>
              </a:rPr>
              <a:t>Poster Title Goes Here</a:t>
            </a:r>
            <a:br>
              <a:rPr lang="en-US" altLang="en-US" sz="11126" b="1" dirty="0">
                <a:solidFill>
                  <a:srgbClr val="2163A1"/>
                </a:solidFill>
                <a:latin typeface="Helvetica" panose="020B0604020202020204" pitchFamily="34" charset="0"/>
              </a:rPr>
            </a:br>
            <a:r>
              <a:rPr lang="en-US" altLang="en-US" sz="6480" dirty="0">
                <a:solidFill>
                  <a:srgbClr val="404040"/>
                </a:solidFill>
                <a:latin typeface="Helvetica" panose="020B0604020202020204" pitchFamily="34" charset="0"/>
              </a:rPr>
              <a:t>Researcher</a:t>
            </a:r>
            <a:r>
              <a:rPr lang="en-US" altLang="ja-JP" sz="6480" dirty="0">
                <a:solidFill>
                  <a:srgbClr val="404040"/>
                </a:solidFill>
                <a:latin typeface="Helvetica" panose="020B0604020202020204" pitchFamily="34" charset="0"/>
              </a:rPr>
              <a:t>/Presenter Names</a:t>
            </a:r>
            <a:br>
              <a:rPr lang="en-US" altLang="ja-JP" sz="3928" i="1" dirty="0">
                <a:solidFill>
                  <a:srgbClr val="404040"/>
                </a:solidFill>
                <a:latin typeface="Helvetica" panose="020B0604020202020204" pitchFamily="34" charset="0"/>
              </a:rPr>
            </a:br>
            <a:r>
              <a:rPr lang="en-US" altLang="ja-JP" sz="5760" dirty="0">
                <a:solidFill>
                  <a:srgbClr val="404040"/>
                </a:solidFill>
                <a:latin typeface="Helvetica" panose="020B0604020202020204" pitchFamily="34" charset="0"/>
              </a:rPr>
              <a:t>Institution/Organization/Company</a:t>
            </a:r>
            <a:endParaRPr lang="en-US" altLang="en-US" sz="5760" dirty="0">
              <a:solidFill>
                <a:srgbClr val="404040"/>
              </a:solidFill>
              <a:latin typeface="Helvetica" panose="020B0604020202020204" pitchFamily="34" charset="0"/>
            </a:endParaRPr>
          </a:p>
        </p:txBody>
      </p:sp>
      <p:sp>
        <p:nvSpPr>
          <p:cNvPr id="4100" name="Text Box 4">
            <a:extLst>
              <a:ext uri="{FF2B5EF4-FFF2-40B4-BE49-F238E27FC236}">
                <a16:creationId xmlns:a16="http://schemas.microsoft.com/office/drawing/2014/main" id="{4A1FC5A5-9725-A91B-CABA-F74058B5A9C0}"/>
              </a:ext>
            </a:extLst>
          </p:cNvPr>
          <p:cNvSpPr txBox="1">
            <a:spLocks noChangeArrowheads="1"/>
          </p:cNvSpPr>
          <p:nvPr/>
        </p:nvSpPr>
        <p:spPr bwMode="auto">
          <a:xfrm>
            <a:off x="11439526" y="6494146"/>
            <a:ext cx="10287000" cy="97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727" tIns="78364" rIns="156727" bIns="78364">
            <a:spAutoFit/>
          </a:bodyPr>
          <a:lstStyle>
            <a:lvl1pPr defTabSz="2193925">
              <a:defRPr sz="18100">
                <a:solidFill>
                  <a:schemeClr val="tx2"/>
                </a:solidFill>
                <a:latin typeface="Arial" panose="020B0604020202020204" pitchFamily="34" charset="0"/>
                <a:ea typeface="MS PGothic" panose="020B0600070205080204" pitchFamily="34" charset="-128"/>
              </a:defRPr>
            </a:lvl1pPr>
            <a:lvl2pPr marL="742950" indent="-285750" defTabSz="2193925">
              <a:defRPr sz="18100">
                <a:solidFill>
                  <a:schemeClr val="tx2"/>
                </a:solidFill>
                <a:latin typeface="Arial" panose="020B0604020202020204" pitchFamily="34" charset="0"/>
                <a:ea typeface="MS PGothic" panose="020B0600070205080204" pitchFamily="34" charset="-128"/>
              </a:defRPr>
            </a:lvl2pPr>
            <a:lvl3pPr marL="1143000" indent="-228600" defTabSz="2193925">
              <a:defRPr sz="18100">
                <a:solidFill>
                  <a:schemeClr val="tx2"/>
                </a:solidFill>
                <a:latin typeface="Arial" panose="020B0604020202020204" pitchFamily="34" charset="0"/>
                <a:ea typeface="MS PGothic" panose="020B0600070205080204" pitchFamily="34" charset="-128"/>
              </a:defRPr>
            </a:lvl3pPr>
            <a:lvl4pPr marL="1600200" indent="-228600" defTabSz="2193925">
              <a:defRPr sz="18100">
                <a:solidFill>
                  <a:schemeClr val="tx2"/>
                </a:solidFill>
                <a:latin typeface="Arial" panose="020B0604020202020204" pitchFamily="34" charset="0"/>
                <a:ea typeface="MS PGothic" panose="020B0600070205080204" pitchFamily="34" charset="-128"/>
              </a:defRPr>
            </a:lvl4pPr>
            <a:lvl5pPr marL="2057400" indent="-228600" defTabSz="2193925">
              <a:defRPr sz="181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5280" b="1">
                <a:solidFill>
                  <a:srgbClr val="0D0C0C"/>
                </a:solidFill>
                <a:latin typeface="Helvetica" panose="020B0604020202020204" pitchFamily="34" charset="0"/>
              </a:rPr>
              <a:t>METHODS</a:t>
            </a:r>
          </a:p>
        </p:txBody>
      </p:sp>
      <p:sp>
        <p:nvSpPr>
          <p:cNvPr id="4101" name="Text Box 5">
            <a:extLst>
              <a:ext uri="{FF2B5EF4-FFF2-40B4-BE49-F238E27FC236}">
                <a16:creationId xmlns:a16="http://schemas.microsoft.com/office/drawing/2014/main" id="{CA5AFEA8-2E83-6D19-B0F3-3888688BC623}"/>
              </a:ext>
            </a:extLst>
          </p:cNvPr>
          <p:cNvSpPr txBox="1">
            <a:spLocks noChangeArrowheads="1"/>
          </p:cNvSpPr>
          <p:nvPr/>
        </p:nvSpPr>
        <p:spPr bwMode="auto">
          <a:xfrm>
            <a:off x="518160" y="6579870"/>
            <a:ext cx="10287000" cy="97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727" tIns="78364" rIns="156727" bIns="78364">
            <a:spAutoFit/>
          </a:bodyPr>
          <a:lstStyle>
            <a:lvl1pPr defTabSz="2193925">
              <a:defRPr sz="18100">
                <a:solidFill>
                  <a:schemeClr val="tx2"/>
                </a:solidFill>
                <a:latin typeface="Arial" panose="020B0604020202020204" pitchFamily="34" charset="0"/>
                <a:ea typeface="MS PGothic" panose="020B0600070205080204" pitchFamily="34" charset="-128"/>
              </a:defRPr>
            </a:lvl1pPr>
            <a:lvl2pPr marL="742950" indent="-285750" defTabSz="2193925">
              <a:defRPr sz="18100">
                <a:solidFill>
                  <a:schemeClr val="tx2"/>
                </a:solidFill>
                <a:latin typeface="Arial" panose="020B0604020202020204" pitchFamily="34" charset="0"/>
                <a:ea typeface="MS PGothic" panose="020B0600070205080204" pitchFamily="34" charset="-128"/>
              </a:defRPr>
            </a:lvl2pPr>
            <a:lvl3pPr marL="1143000" indent="-228600" defTabSz="2193925">
              <a:defRPr sz="18100">
                <a:solidFill>
                  <a:schemeClr val="tx2"/>
                </a:solidFill>
                <a:latin typeface="Arial" panose="020B0604020202020204" pitchFamily="34" charset="0"/>
                <a:ea typeface="MS PGothic" panose="020B0600070205080204" pitchFamily="34" charset="-128"/>
              </a:defRPr>
            </a:lvl3pPr>
            <a:lvl4pPr marL="1600200" indent="-228600" defTabSz="2193925">
              <a:defRPr sz="18100">
                <a:solidFill>
                  <a:schemeClr val="tx2"/>
                </a:solidFill>
                <a:latin typeface="Arial" panose="020B0604020202020204" pitchFamily="34" charset="0"/>
                <a:ea typeface="MS PGothic" panose="020B0600070205080204" pitchFamily="34" charset="-128"/>
              </a:defRPr>
            </a:lvl4pPr>
            <a:lvl5pPr marL="2057400" indent="-228600" defTabSz="2193925">
              <a:defRPr sz="181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5280" b="1">
                <a:solidFill>
                  <a:srgbClr val="0D0C0C"/>
                </a:solidFill>
                <a:latin typeface="Helvetica" panose="020B0604020202020204" pitchFamily="34" charset="0"/>
              </a:rPr>
              <a:t>INTRODUCTION</a:t>
            </a:r>
          </a:p>
        </p:txBody>
      </p:sp>
      <p:sp>
        <p:nvSpPr>
          <p:cNvPr id="4102" name="Text Box 7">
            <a:extLst>
              <a:ext uri="{FF2B5EF4-FFF2-40B4-BE49-F238E27FC236}">
                <a16:creationId xmlns:a16="http://schemas.microsoft.com/office/drawing/2014/main" id="{3E023799-34A6-CFA4-AB36-C136DFC5D1B5}"/>
              </a:ext>
            </a:extLst>
          </p:cNvPr>
          <p:cNvSpPr txBox="1">
            <a:spLocks noChangeArrowheads="1"/>
          </p:cNvSpPr>
          <p:nvPr/>
        </p:nvSpPr>
        <p:spPr bwMode="auto">
          <a:xfrm>
            <a:off x="22368510" y="6539866"/>
            <a:ext cx="10287000" cy="97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727" tIns="78364" rIns="156727" bIns="78364">
            <a:spAutoFit/>
          </a:bodyPr>
          <a:lstStyle>
            <a:lvl1pPr defTabSz="2193925">
              <a:defRPr sz="18100">
                <a:solidFill>
                  <a:schemeClr val="tx2"/>
                </a:solidFill>
                <a:latin typeface="Arial" panose="020B0604020202020204" pitchFamily="34" charset="0"/>
                <a:ea typeface="MS PGothic" panose="020B0600070205080204" pitchFamily="34" charset="-128"/>
              </a:defRPr>
            </a:lvl1pPr>
            <a:lvl2pPr marL="742950" indent="-285750" defTabSz="2193925">
              <a:defRPr sz="18100">
                <a:solidFill>
                  <a:schemeClr val="tx2"/>
                </a:solidFill>
                <a:latin typeface="Arial" panose="020B0604020202020204" pitchFamily="34" charset="0"/>
                <a:ea typeface="MS PGothic" panose="020B0600070205080204" pitchFamily="34" charset="-128"/>
              </a:defRPr>
            </a:lvl2pPr>
            <a:lvl3pPr marL="1143000" indent="-228600" defTabSz="2193925">
              <a:defRPr sz="18100">
                <a:solidFill>
                  <a:schemeClr val="tx2"/>
                </a:solidFill>
                <a:latin typeface="Arial" panose="020B0604020202020204" pitchFamily="34" charset="0"/>
                <a:ea typeface="MS PGothic" panose="020B0600070205080204" pitchFamily="34" charset="-128"/>
              </a:defRPr>
            </a:lvl3pPr>
            <a:lvl4pPr marL="1600200" indent="-228600" defTabSz="2193925">
              <a:defRPr sz="18100">
                <a:solidFill>
                  <a:schemeClr val="tx2"/>
                </a:solidFill>
                <a:latin typeface="Arial" panose="020B0604020202020204" pitchFamily="34" charset="0"/>
                <a:ea typeface="MS PGothic" panose="020B0600070205080204" pitchFamily="34" charset="-128"/>
              </a:defRPr>
            </a:lvl4pPr>
            <a:lvl5pPr marL="2057400" indent="-228600" defTabSz="2193925">
              <a:defRPr sz="181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5280" b="1">
                <a:solidFill>
                  <a:srgbClr val="0D0C0C"/>
                </a:solidFill>
                <a:latin typeface="Helvetica" panose="020B0604020202020204" pitchFamily="34" charset="0"/>
              </a:rPr>
              <a:t>RESULTS</a:t>
            </a:r>
          </a:p>
        </p:txBody>
      </p:sp>
      <p:sp>
        <p:nvSpPr>
          <p:cNvPr id="4103" name="Rectangle 10">
            <a:extLst>
              <a:ext uri="{FF2B5EF4-FFF2-40B4-BE49-F238E27FC236}">
                <a16:creationId xmlns:a16="http://schemas.microsoft.com/office/drawing/2014/main" id="{DDF640EC-9F55-C476-F032-4CEA735B7FD0}"/>
              </a:ext>
            </a:extLst>
          </p:cNvPr>
          <p:cNvSpPr>
            <a:spLocks noChangeArrowheads="1"/>
          </p:cNvSpPr>
          <p:nvPr/>
        </p:nvSpPr>
        <p:spPr bwMode="auto">
          <a:xfrm>
            <a:off x="22610446" y="34093784"/>
            <a:ext cx="9351644" cy="3168016"/>
          </a:xfrm>
          <a:prstGeom prst="rect">
            <a:avLst/>
          </a:prstGeom>
          <a:noFill/>
          <a:ln>
            <a:noFill/>
          </a:ln>
        </p:spPr>
        <p:txBody>
          <a:bodyPr lIns="156727" tIns="78364" rIns="156727" bIns="78364"/>
          <a:lstStyle>
            <a:lvl1pPr defTabSz="4595813">
              <a:defRPr sz="22200">
                <a:solidFill>
                  <a:schemeClr val="tx2"/>
                </a:solidFill>
                <a:latin typeface="Arial" panose="020B0604020202020204" pitchFamily="34" charset="0"/>
                <a:ea typeface="MS PGothic" panose="020B0600070205080204" pitchFamily="34" charset="-128"/>
              </a:defRPr>
            </a:lvl1pPr>
            <a:lvl2pPr marL="742950" indent="-285750" defTabSz="4595813">
              <a:defRPr sz="22200">
                <a:solidFill>
                  <a:schemeClr val="tx2"/>
                </a:solidFill>
                <a:latin typeface="Arial" panose="020B0604020202020204" pitchFamily="34" charset="0"/>
                <a:ea typeface="MS PGothic" panose="020B0600070205080204" pitchFamily="34" charset="-128"/>
              </a:defRPr>
            </a:lvl2pPr>
            <a:lvl3pPr marL="1143000" indent="-228600" defTabSz="4595813">
              <a:defRPr sz="22200">
                <a:solidFill>
                  <a:schemeClr val="tx2"/>
                </a:solidFill>
                <a:latin typeface="Arial" panose="020B0604020202020204" pitchFamily="34" charset="0"/>
                <a:ea typeface="MS PGothic" panose="020B0600070205080204" pitchFamily="34" charset="-128"/>
              </a:defRPr>
            </a:lvl3pPr>
            <a:lvl4pPr marL="1600200" indent="-228600" defTabSz="4595813">
              <a:defRPr sz="22200">
                <a:solidFill>
                  <a:schemeClr val="tx2"/>
                </a:solidFill>
                <a:latin typeface="Arial" panose="020B0604020202020204" pitchFamily="34" charset="0"/>
                <a:ea typeface="MS PGothic" panose="020B0600070205080204" pitchFamily="34" charset="-128"/>
              </a:defRPr>
            </a:lvl4pPr>
            <a:lvl5pPr marL="2057400" indent="-228600" defTabSz="4595813">
              <a:defRPr sz="22200">
                <a:solidFill>
                  <a:schemeClr val="tx2"/>
                </a:solidFill>
                <a:latin typeface="Arial" panose="020B0604020202020204" pitchFamily="34" charset="0"/>
                <a:ea typeface="MS PGothic" panose="020B0600070205080204" pitchFamily="34" charset="-128"/>
              </a:defRPr>
            </a:lvl5pPr>
            <a:lvl6pPr marL="25146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eaLnBrk="1" hangingPunct="1">
              <a:spcBef>
                <a:spcPct val="20000"/>
              </a:spcBef>
              <a:defRPr/>
            </a:pPr>
            <a:r>
              <a:rPr lang="en-US" altLang="en-US" sz="2160" dirty="0">
                <a:solidFill>
                  <a:schemeClr val="tx1"/>
                </a:solidFill>
                <a:latin typeface="Helvetica" panose="020B0604020202020204" pitchFamily="34" charset="0"/>
              </a:rPr>
              <a:t>1. Reference, </a:t>
            </a:r>
            <a:r>
              <a:rPr lang="en-US" altLang="en-US" sz="2160" i="1" dirty="0">
                <a:solidFill>
                  <a:schemeClr val="tx1"/>
                </a:solidFill>
                <a:latin typeface="Helvetica" panose="020B0604020202020204" pitchFamily="34" charset="0"/>
              </a:rPr>
              <a:t>Name of reference</a:t>
            </a:r>
            <a:endParaRPr lang="en-US" altLang="en-US" sz="2160" dirty="0">
              <a:solidFill>
                <a:schemeClr val="tx1"/>
              </a:solidFill>
              <a:latin typeface="Helvetica" panose="020B0604020202020204" pitchFamily="34" charset="0"/>
            </a:endParaRPr>
          </a:p>
          <a:p>
            <a:pPr eaLnBrk="1" hangingPunct="1">
              <a:spcBef>
                <a:spcPct val="20000"/>
              </a:spcBef>
              <a:defRPr/>
            </a:pPr>
            <a:r>
              <a:rPr lang="en-US" altLang="en-US" sz="2160" dirty="0">
                <a:solidFill>
                  <a:schemeClr val="tx1"/>
                </a:solidFill>
                <a:latin typeface="Helvetica" panose="020B0604020202020204" pitchFamily="34" charset="0"/>
              </a:rPr>
              <a:t>2. Reference, </a:t>
            </a:r>
            <a:r>
              <a:rPr lang="en-US" altLang="en-US" sz="2160" i="1" dirty="0">
                <a:solidFill>
                  <a:schemeClr val="tx1"/>
                </a:solidFill>
                <a:latin typeface="Helvetica" panose="020B0604020202020204" pitchFamily="34" charset="0"/>
              </a:rPr>
              <a:t>Name of reference</a:t>
            </a:r>
            <a:endParaRPr lang="en-US" altLang="en-US" sz="2160" dirty="0">
              <a:solidFill>
                <a:schemeClr val="tx1"/>
              </a:solidFill>
              <a:latin typeface="Helvetica" panose="020B0604020202020204" pitchFamily="34" charset="0"/>
            </a:endParaRPr>
          </a:p>
          <a:p>
            <a:pPr eaLnBrk="1" hangingPunct="1">
              <a:spcBef>
                <a:spcPct val="20000"/>
              </a:spcBef>
              <a:defRPr/>
            </a:pPr>
            <a:r>
              <a:rPr lang="en-US" altLang="en-US" sz="2160" dirty="0">
                <a:solidFill>
                  <a:schemeClr val="tx1"/>
                </a:solidFill>
                <a:latin typeface="Helvetica" panose="020B0604020202020204" pitchFamily="34" charset="0"/>
              </a:rPr>
              <a:t>3. Reference, </a:t>
            </a:r>
            <a:r>
              <a:rPr lang="en-US" altLang="en-US" sz="2160" i="1" dirty="0">
                <a:solidFill>
                  <a:schemeClr val="tx1"/>
                </a:solidFill>
                <a:latin typeface="Helvetica" panose="020B0604020202020204" pitchFamily="34" charset="0"/>
              </a:rPr>
              <a:t>Name of reference</a:t>
            </a:r>
          </a:p>
          <a:p>
            <a:pPr eaLnBrk="1" hangingPunct="1">
              <a:spcBef>
                <a:spcPct val="20000"/>
              </a:spcBef>
              <a:defRPr/>
            </a:pPr>
            <a:r>
              <a:rPr lang="en-US" altLang="en-US" sz="2160" dirty="0">
                <a:solidFill>
                  <a:schemeClr val="tx1"/>
                </a:solidFill>
                <a:latin typeface="Helvetica" panose="020B0604020202020204" pitchFamily="34" charset="0"/>
              </a:rPr>
              <a:t>4. Reference, </a:t>
            </a:r>
            <a:r>
              <a:rPr lang="en-US" altLang="en-US" sz="2160" i="1" dirty="0">
                <a:solidFill>
                  <a:schemeClr val="tx1"/>
                </a:solidFill>
                <a:latin typeface="Helvetica" panose="020B0604020202020204" pitchFamily="34" charset="0"/>
              </a:rPr>
              <a:t>Name of reference</a:t>
            </a:r>
            <a:endParaRPr lang="en-US" altLang="en-US" sz="2160" dirty="0">
              <a:solidFill>
                <a:schemeClr val="tx1"/>
              </a:solidFill>
              <a:latin typeface="Helvetica" panose="020B0604020202020204" pitchFamily="34" charset="0"/>
            </a:endParaRPr>
          </a:p>
          <a:p>
            <a:pPr eaLnBrk="1" hangingPunct="1">
              <a:spcBef>
                <a:spcPct val="20000"/>
              </a:spcBef>
              <a:defRPr/>
            </a:pPr>
            <a:r>
              <a:rPr lang="en-US" altLang="en-US" sz="2160" dirty="0">
                <a:solidFill>
                  <a:schemeClr val="tx1"/>
                </a:solidFill>
                <a:latin typeface="Helvetica" panose="020B0604020202020204" pitchFamily="34" charset="0"/>
              </a:rPr>
              <a:t>5. Reference, </a:t>
            </a:r>
            <a:r>
              <a:rPr lang="en-US" altLang="en-US" sz="2160" i="1" dirty="0">
                <a:solidFill>
                  <a:schemeClr val="tx1"/>
                </a:solidFill>
                <a:latin typeface="Helvetica" panose="020B0604020202020204" pitchFamily="34" charset="0"/>
              </a:rPr>
              <a:t>Name of reference</a:t>
            </a:r>
            <a:endParaRPr lang="en-US" altLang="en-US" sz="2160" dirty="0">
              <a:solidFill>
                <a:schemeClr val="tx1"/>
              </a:solidFill>
              <a:latin typeface="Helvetica" panose="020B0604020202020204" pitchFamily="34" charset="0"/>
            </a:endParaRPr>
          </a:p>
          <a:p>
            <a:pPr eaLnBrk="1" hangingPunct="1">
              <a:spcBef>
                <a:spcPct val="20000"/>
              </a:spcBef>
              <a:defRPr/>
            </a:pPr>
            <a:r>
              <a:rPr lang="en-US" altLang="en-US" sz="2160" dirty="0">
                <a:solidFill>
                  <a:schemeClr val="tx1"/>
                </a:solidFill>
                <a:latin typeface="Helvetica" panose="020B0604020202020204" pitchFamily="34" charset="0"/>
              </a:rPr>
              <a:t>6. Reference, </a:t>
            </a:r>
            <a:r>
              <a:rPr lang="en-US" altLang="en-US" sz="2160" i="1" dirty="0">
                <a:solidFill>
                  <a:schemeClr val="tx1"/>
                </a:solidFill>
                <a:latin typeface="Helvetica" panose="020B0604020202020204" pitchFamily="34" charset="0"/>
              </a:rPr>
              <a:t>Name of reference</a:t>
            </a:r>
            <a:endParaRPr lang="en-US" altLang="en-US" sz="2160" dirty="0">
              <a:solidFill>
                <a:schemeClr val="tx1"/>
              </a:solidFill>
              <a:latin typeface="Helvetica" panose="020B0604020202020204" pitchFamily="34" charset="0"/>
            </a:endParaRPr>
          </a:p>
          <a:p>
            <a:pPr eaLnBrk="1" hangingPunct="1">
              <a:spcBef>
                <a:spcPct val="20000"/>
              </a:spcBef>
              <a:defRPr/>
            </a:pPr>
            <a:endParaRPr lang="en-US" altLang="en-US" sz="2291" dirty="0">
              <a:solidFill>
                <a:schemeClr val="tx1"/>
              </a:solidFill>
              <a:latin typeface="Helvetica" panose="020B0604020202020204" pitchFamily="34" charset="0"/>
            </a:endParaRPr>
          </a:p>
        </p:txBody>
      </p:sp>
      <p:sp>
        <p:nvSpPr>
          <p:cNvPr id="4104" name="Text Box 7">
            <a:extLst>
              <a:ext uri="{FF2B5EF4-FFF2-40B4-BE49-F238E27FC236}">
                <a16:creationId xmlns:a16="http://schemas.microsoft.com/office/drawing/2014/main" id="{5E55A0EB-A5C5-DA7B-5904-20E2EEFC26E2}"/>
              </a:ext>
            </a:extLst>
          </p:cNvPr>
          <p:cNvSpPr txBox="1">
            <a:spLocks noChangeArrowheads="1"/>
          </p:cNvSpPr>
          <p:nvPr/>
        </p:nvSpPr>
        <p:spPr bwMode="auto">
          <a:xfrm>
            <a:off x="22141816" y="22970491"/>
            <a:ext cx="10287000" cy="97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727" tIns="78364" rIns="156727" bIns="78364">
            <a:spAutoFit/>
          </a:bodyPr>
          <a:lstStyle>
            <a:lvl1pPr defTabSz="2193925">
              <a:defRPr sz="18100">
                <a:solidFill>
                  <a:schemeClr val="tx2"/>
                </a:solidFill>
                <a:latin typeface="Arial" panose="020B0604020202020204" pitchFamily="34" charset="0"/>
                <a:ea typeface="MS PGothic" panose="020B0600070205080204" pitchFamily="34" charset="-128"/>
              </a:defRPr>
            </a:lvl1pPr>
            <a:lvl2pPr marL="742950" indent="-285750" defTabSz="2193925">
              <a:defRPr sz="18100">
                <a:solidFill>
                  <a:schemeClr val="tx2"/>
                </a:solidFill>
                <a:latin typeface="Arial" panose="020B0604020202020204" pitchFamily="34" charset="0"/>
                <a:ea typeface="MS PGothic" panose="020B0600070205080204" pitchFamily="34" charset="-128"/>
              </a:defRPr>
            </a:lvl2pPr>
            <a:lvl3pPr marL="1143000" indent="-228600" defTabSz="2193925">
              <a:defRPr sz="18100">
                <a:solidFill>
                  <a:schemeClr val="tx2"/>
                </a:solidFill>
                <a:latin typeface="Arial" panose="020B0604020202020204" pitchFamily="34" charset="0"/>
                <a:ea typeface="MS PGothic" panose="020B0600070205080204" pitchFamily="34" charset="-128"/>
              </a:defRPr>
            </a:lvl3pPr>
            <a:lvl4pPr marL="1600200" indent="-228600" defTabSz="2193925">
              <a:defRPr sz="18100">
                <a:solidFill>
                  <a:schemeClr val="tx2"/>
                </a:solidFill>
                <a:latin typeface="Arial" panose="020B0604020202020204" pitchFamily="34" charset="0"/>
                <a:ea typeface="MS PGothic" panose="020B0600070205080204" pitchFamily="34" charset="-128"/>
              </a:defRPr>
            </a:lvl4pPr>
            <a:lvl5pPr marL="2057400" indent="-228600" defTabSz="2193925">
              <a:defRPr sz="181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5280" b="1">
                <a:solidFill>
                  <a:srgbClr val="0D0C0C"/>
                </a:solidFill>
                <a:latin typeface="Helvetica" panose="020B0604020202020204" pitchFamily="34" charset="0"/>
              </a:rPr>
              <a:t>CONCLUSIONS</a:t>
            </a:r>
          </a:p>
        </p:txBody>
      </p:sp>
      <p:sp>
        <p:nvSpPr>
          <p:cNvPr id="4105" name="Text Box 7">
            <a:extLst>
              <a:ext uri="{FF2B5EF4-FFF2-40B4-BE49-F238E27FC236}">
                <a16:creationId xmlns:a16="http://schemas.microsoft.com/office/drawing/2014/main" id="{E2AD86C3-8171-D417-2C98-E79B6CCA7D5C}"/>
              </a:ext>
            </a:extLst>
          </p:cNvPr>
          <p:cNvSpPr txBox="1">
            <a:spLocks noChangeArrowheads="1"/>
          </p:cNvSpPr>
          <p:nvPr/>
        </p:nvSpPr>
        <p:spPr bwMode="auto">
          <a:xfrm>
            <a:off x="22572346" y="32590741"/>
            <a:ext cx="9837420" cy="97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727" tIns="78364" rIns="156727" bIns="78364">
            <a:spAutoFit/>
          </a:bodyPr>
          <a:lstStyle>
            <a:lvl1pPr defTabSz="2193925">
              <a:defRPr sz="18100">
                <a:solidFill>
                  <a:schemeClr val="tx2"/>
                </a:solidFill>
                <a:latin typeface="Arial" panose="020B0604020202020204" pitchFamily="34" charset="0"/>
                <a:ea typeface="MS PGothic" panose="020B0600070205080204" pitchFamily="34" charset="-128"/>
              </a:defRPr>
            </a:lvl1pPr>
            <a:lvl2pPr marL="742950" indent="-285750" defTabSz="2193925">
              <a:defRPr sz="18100">
                <a:solidFill>
                  <a:schemeClr val="tx2"/>
                </a:solidFill>
                <a:latin typeface="Arial" panose="020B0604020202020204" pitchFamily="34" charset="0"/>
                <a:ea typeface="MS PGothic" panose="020B0600070205080204" pitchFamily="34" charset="-128"/>
              </a:defRPr>
            </a:lvl2pPr>
            <a:lvl3pPr marL="1143000" indent="-228600" defTabSz="2193925">
              <a:defRPr sz="18100">
                <a:solidFill>
                  <a:schemeClr val="tx2"/>
                </a:solidFill>
                <a:latin typeface="Arial" panose="020B0604020202020204" pitchFamily="34" charset="0"/>
                <a:ea typeface="MS PGothic" panose="020B0600070205080204" pitchFamily="34" charset="-128"/>
              </a:defRPr>
            </a:lvl3pPr>
            <a:lvl4pPr marL="1600200" indent="-228600" defTabSz="2193925">
              <a:defRPr sz="18100">
                <a:solidFill>
                  <a:schemeClr val="tx2"/>
                </a:solidFill>
                <a:latin typeface="Arial" panose="020B0604020202020204" pitchFamily="34" charset="0"/>
                <a:ea typeface="MS PGothic" panose="020B0600070205080204" pitchFamily="34" charset="-128"/>
              </a:defRPr>
            </a:lvl4pPr>
            <a:lvl5pPr marL="2057400" indent="-228600" defTabSz="2193925">
              <a:defRPr sz="181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5280" b="1" dirty="0">
                <a:solidFill>
                  <a:srgbClr val="0D0C0C"/>
                </a:solidFill>
                <a:latin typeface="Helvetica" panose="020B0604020202020204" pitchFamily="34" charset="0"/>
              </a:rPr>
              <a:t>REFERENCES</a:t>
            </a:r>
          </a:p>
        </p:txBody>
      </p:sp>
      <p:pic>
        <p:nvPicPr>
          <p:cNvPr id="4106" name="Picture 5" descr="Call4Posters_white.eps">
            <a:extLst>
              <a:ext uri="{FF2B5EF4-FFF2-40B4-BE49-F238E27FC236}">
                <a16:creationId xmlns:a16="http://schemas.microsoft.com/office/drawing/2014/main" id="{6BB93844-16C8-1EDF-546B-2B90A151C6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05700" y="53492400"/>
            <a:ext cx="3385186" cy="85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44">
            <a:extLst>
              <a:ext uri="{FF2B5EF4-FFF2-40B4-BE49-F238E27FC236}">
                <a16:creationId xmlns:a16="http://schemas.microsoft.com/office/drawing/2014/main" id="{E5CE8B77-5342-BE00-84B7-AE94A1FBB084}"/>
              </a:ext>
            </a:extLst>
          </p:cNvPr>
          <p:cNvSpPr>
            <a:spLocks noChangeArrowheads="1"/>
          </p:cNvSpPr>
          <p:nvPr/>
        </p:nvSpPr>
        <p:spPr bwMode="auto">
          <a:xfrm>
            <a:off x="0" y="37349430"/>
            <a:ext cx="32994600" cy="140970"/>
          </a:xfrm>
          <a:prstGeom prst="rect">
            <a:avLst/>
          </a:prstGeom>
          <a:solidFill>
            <a:srgbClr val="2163A1"/>
          </a:solidFill>
          <a:ln>
            <a:noFill/>
          </a:ln>
        </p:spPr>
        <p:txBody>
          <a:bodyPr lIns="156751" tIns="78376" rIns="156751" bIns="78376"/>
          <a:lstStyle>
            <a:lvl1pPr defTabSz="4595813">
              <a:defRPr sz="22200">
                <a:solidFill>
                  <a:schemeClr val="tx2"/>
                </a:solidFill>
                <a:latin typeface="Arial" panose="020B0604020202020204" pitchFamily="34" charset="0"/>
                <a:ea typeface="MS PGothic" panose="020B0600070205080204" pitchFamily="34" charset="-128"/>
              </a:defRPr>
            </a:lvl1pPr>
            <a:lvl2pPr marL="742950" indent="-285750" defTabSz="4595813">
              <a:defRPr sz="22200">
                <a:solidFill>
                  <a:schemeClr val="tx2"/>
                </a:solidFill>
                <a:latin typeface="Arial" panose="020B0604020202020204" pitchFamily="34" charset="0"/>
                <a:ea typeface="MS PGothic" panose="020B0600070205080204" pitchFamily="34" charset="-128"/>
              </a:defRPr>
            </a:lvl2pPr>
            <a:lvl3pPr marL="1143000" indent="-228600" defTabSz="4595813">
              <a:defRPr sz="22200">
                <a:solidFill>
                  <a:schemeClr val="tx2"/>
                </a:solidFill>
                <a:latin typeface="Arial" panose="020B0604020202020204" pitchFamily="34" charset="0"/>
                <a:ea typeface="MS PGothic" panose="020B0600070205080204" pitchFamily="34" charset="-128"/>
              </a:defRPr>
            </a:lvl3pPr>
            <a:lvl4pPr marL="1600200" indent="-228600" defTabSz="4595813">
              <a:defRPr sz="22200">
                <a:solidFill>
                  <a:schemeClr val="tx2"/>
                </a:solidFill>
                <a:latin typeface="Arial" panose="020B0604020202020204" pitchFamily="34" charset="0"/>
                <a:ea typeface="MS PGothic" panose="020B0600070205080204" pitchFamily="34" charset="-128"/>
              </a:defRPr>
            </a:lvl4pPr>
            <a:lvl5pPr marL="2057400" indent="-228600" defTabSz="4595813">
              <a:defRPr sz="22200">
                <a:solidFill>
                  <a:schemeClr val="tx2"/>
                </a:solidFill>
                <a:latin typeface="Arial" panose="020B0604020202020204" pitchFamily="34" charset="0"/>
                <a:ea typeface="MS PGothic" panose="020B0600070205080204" pitchFamily="34" charset="-128"/>
              </a:defRPr>
            </a:lvl5pPr>
            <a:lvl6pPr marL="25146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endParaRPr lang="en-US" altLang="en-US" sz="18163">
              <a:latin typeface="Helvetica" panose="020B0604020202020204" pitchFamily="34" charset="0"/>
            </a:endParaRPr>
          </a:p>
        </p:txBody>
      </p:sp>
      <p:sp>
        <p:nvSpPr>
          <p:cNvPr id="48" name="Rectangle 47">
            <a:extLst>
              <a:ext uri="{FF2B5EF4-FFF2-40B4-BE49-F238E27FC236}">
                <a16:creationId xmlns:a16="http://schemas.microsoft.com/office/drawing/2014/main" id="{951C2F86-18BA-4E7B-9917-DABA74459977}"/>
              </a:ext>
            </a:extLst>
          </p:cNvPr>
          <p:cNvSpPr/>
          <p:nvPr/>
        </p:nvSpPr>
        <p:spPr bwMode="auto">
          <a:xfrm>
            <a:off x="27308176" y="889634"/>
            <a:ext cx="3552824" cy="1684020"/>
          </a:xfrm>
          <a:prstGeom prst="rect">
            <a:avLst/>
          </a:prstGeom>
          <a:noFill/>
          <a:ln w="9525" cap="flat" cmpd="sng" algn="ctr">
            <a:solidFill>
              <a:schemeClr val="bg1">
                <a:lumMod val="75000"/>
              </a:schemeClr>
            </a:solidFill>
            <a:prstDash val="solid"/>
            <a:round/>
            <a:headEnd type="none" w="med" len="med"/>
            <a:tailEnd type="none" w="med" len="med"/>
          </a:ln>
          <a:effectLst/>
        </p:spPr>
        <p:txBody>
          <a:bodyPr/>
          <a:lstStyle/>
          <a:p>
            <a:pPr algn="ctr" defTabSz="1794982" eaLnBrk="1" hangingPunct="1">
              <a:defRPr/>
            </a:pPr>
            <a:endParaRPr lang="en-US" sz="8672">
              <a:latin typeface="Arial" pitchFamily="-65" charset="0"/>
              <a:ea typeface="ＭＳ Ｐゴシック" charset="0"/>
              <a:cs typeface="ＭＳ Ｐゴシック" charset="0"/>
            </a:endParaRPr>
          </a:p>
        </p:txBody>
      </p:sp>
      <p:sp>
        <p:nvSpPr>
          <p:cNvPr id="49" name="TextBox 39">
            <a:extLst>
              <a:ext uri="{FF2B5EF4-FFF2-40B4-BE49-F238E27FC236}">
                <a16:creationId xmlns:a16="http://schemas.microsoft.com/office/drawing/2014/main" id="{B4619F20-C08E-409F-4672-C739916D9129}"/>
              </a:ext>
            </a:extLst>
          </p:cNvPr>
          <p:cNvSpPr txBox="1">
            <a:spLocks noChangeArrowheads="1"/>
          </p:cNvSpPr>
          <p:nvPr/>
        </p:nvSpPr>
        <p:spPr bwMode="auto">
          <a:xfrm>
            <a:off x="27432001" y="1464944"/>
            <a:ext cx="3242310" cy="762744"/>
          </a:xfrm>
          <a:prstGeom prst="rect">
            <a:avLst/>
          </a:prstGeom>
          <a:noFill/>
          <a:ln>
            <a:noFill/>
          </a:ln>
        </p:spPr>
        <p:txBody>
          <a:bodyPr lIns="156751" tIns="78376" rIns="156751" bIns="78376">
            <a:spAutoFit/>
          </a:bodyPr>
          <a:lstStyle>
            <a:lvl1pPr eaLnBrk="0" hangingPunct="0">
              <a:defRPr sz="10600">
                <a:solidFill>
                  <a:schemeClr val="tx2"/>
                </a:solidFill>
                <a:latin typeface="Arial" charset="0"/>
                <a:ea typeface="ＭＳ Ｐゴシック" charset="0"/>
                <a:cs typeface="ＭＳ Ｐゴシック" charset="0"/>
              </a:defRPr>
            </a:lvl1pPr>
            <a:lvl2pPr marL="742950" indent="-285750" eaLnBrk="0" hangingPunct="0">
              <a:defRPr sz="10600">
                <a:solidFill>
                  <a:schemeClr val="tx2"/>
                </a:solidFill>
                <a:latin typeface="Arial" charset="0"/>
                <a:ea typeface="ＭＳ Ｐゴシック" charset="0"/>
              </a:defRPr>
            </a:lvl2pPr>
            <a:lvl3pPr marL="1143000" indent="-228600" eaLnBrk="0" hangingPunct="0">
              <a:defRPr sz="10600">
                <a:solidFill>
                  <a:schemeClr val="tx2"/>
                </a:solidFill>
                <a:latin typeface="Arial" charset="0"/>
                <a:ea typeface="ＭＳ Ｐゴシック" charset="0"/>
              </a:defRPr>
            </a:lvl3pPr>
            <a:lvl4pPr marL="1600200" indent="-228600" eaLnBrk="0" hangingPunct="0">
              <a:defRPr sz="10600">
                <a:solidFill>
                  <a:schemeClr val="tx2"/>
                </a:solidFill>
                <a:latin typeface="Arial" charset="0"/>
                <a:ea typeface="ＭＳ Ｐゴシック" charset="0"/>
              </a:defRPr>
            </a:lvl4pPr>
            <a:lvl5pPr marL="2057400" indent="-228600" eaLnBrk="0" hangingPunct="0">
              <a:defRPr sz="106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106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106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106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10600">
                <a:solidFill>
                  <a:schemeClr val="tx2"/>
                </a:solidFill>
                <a:latin typeface="Arial" charset="0"/>
                <a:ea typeface="ＭＳ Ｐゴシック" charset="0"/>
              </a:defRPr>
            </a:lvl9pPr>
          </a:lstStyle>
          <a:p>
            <a:pPr algn="ctr" eaLnBrk="1" hangingPunct="1">
              <a:defRPr/>
            </a:pPr>
            <a:r>
              <a:rPr lang="en-US" sz="3928" dirty="0">
                <a:solidFill>
                  <a:schemeClr val="accent3">
                    <a:lumMod val="75000"/>
                  </a:schemeClr>
                </a:solidFill>
                <a:latin typeface="Helvetica"/>
                <a:cs typeface="Helvetica"/>
              </a:rPr>
              <a:t>2</a:t>
            </a:r>
            <a:r>
              <a:rPr lang="en-US" sz="3928" baseline="30000" dirty="0">
                <a:solidFill>
                  <a:schemeClr val="accent3">
                    <a:lumMod val="75000"/>
                  </a:schemeClr>
                </a:solidFill>
                <a:latin typeface="Helvetica"/>
                <a:cs typeface="Helvetica"/>
              </a:rPr>
              <a:t>nd</a:t>
            </a:r>
            <a:r>
              <a:rPr lang="en-US" sz="3928" dirty="0">
                <a:solidFill>
                  <a:schemeClr val="accent3">
                    <a:lumMod val="75000"/>
                  </a:schemeClr>
                </a:solidFill>
                <a:latin typeface="Helvetica"/>
                <a:cs typeface="Helvetica"/>
              </a:rPr>
              <a:t> LOGO</a:t>
            </a:r>
          </a:p>
        </p:txBody>
      </p:sp>
      <p:sp>
        <p:nvSpPr>
          <p:cNvPr id="4111" name="Rectangle 49">
            <a:extLst>
              <a:ext uri="{FF2B5EF4-FFF2-40B4-BE49-F238E27FC236}">
                <a16:creationId xmlns:a16="http://schemas.microsoft.com/office/drawing/2014/main" id="{045595FA-D96E-67F9-078C-97B06D266E96}"/>
              </a:ext>
            </a:extLst>
          </p:cNvPr>
          <p:cNvSpPr>
            <a:spLocks noChangeArrowheads="1"/>
          </p:cNvSpPr>
          <p:nvPr/>
        </p:nvSpPr>
        <p:spPr bwMode="auto">
          <a:xfrm>
            <a:off x="22724746" y="24012526"/>
            <a:ext cx="9351644" cy="81914"/>
          </a:xfrm>
          <a:prstGeom prst="rect">
            <a:avLst/>
          </a:prstGeom>
          <a:solidFill>
            <a:srgbClr val="2163A1"/>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endParaRPr lang="en-US" altLang="en-US" sz="8672"/>
          </a:p>
        </p:txBody>
      </p:sp>
      <p:sp>
        <p:nvSpPr>
          <p:cNvPr id="4112" name="Rectangle 50">
            <a:extLst>
              <a:ext uri="{FF2B5EF4-FFF2-40B4-BE49-F238E27FC236}">
                <a16:creationId xmlns:a16="http://schemas.microsoft.com/office/drawing/2014/main" id="{E432ED5D-C158-D056-51E7-D9C4B1758F87}"/>
              </a:ext>
            </a:extLst>
          </p:cNvPr>
          <p:cNvSpPr>
            <a:spLocks noChangeArrowheads="1"/>
          </p:cNvSpPr>
          <p:nvPr/>
        </p:nvSpPr>
        <p:spPr bwMode="auto">
          <a:xfrm>
            <a:off x="22755226" y="7635241"/>
            <a:ext cx="9353550" cy="80010"/>
          </a:xfrm>
          <a:prstGeom prst="rect">
            <a:avLst/>
          </a:prstGeom>
          <a:solidFill>
            <a:srgbClr val="2163A1"/>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endParaRPr lang="en-US" altLang="en-US" sz="8672"/>
          </a:p>
        </p:txBody>
      </p:sp>
      <p:sp>
        <p:nvSpPr>
          <p:cNvPr id="4113" name="Rectangle 51">
            <a:extLst>
              <a:ext uri="{FF2B5EF4-FFF2-40B4-BE49-F238E27FC236}">
                <a16:creationId xmlns:a16="http://schemas.microsoft.com/office/drawing/2014/main" id="{C7AF22D4-B8F6-E364-0B19-20CAF0416294}"/>
              </a:ext>
            </a:extLst>
          </p:cNvPr>
          <p:cNvSpPr>
            <a:spLocks noChangeArrowheads="1"/>
          </p:cNvSpPr>
          <p:nvPr/>
        </p:nvSpPr>
        <p:spPr bwMode="auto">
          <a:xfrm>
            <a:off x="11782426" y="7635241"/>
            <a:ext cx="9353550" cy="80010"/>
          </a:xfrm>
          <a:prstGeom prst="rect">
            <a:avLst/>
          </a:prstGeom>
          <a:solidFill>
            <a:srgbClr val="2163A1"/>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endParaRPr lang="en-US" altLang="en-US" sz="8672"/>
          </a:p>
        </p:txBody>
      </p:sp>
      <p:sp>
        <p:nvSpPr>
          <p:cNvPr id="4114" name="Rectangle 52">
            <a:extLst>
              <a:ext uri="{FF2B5EF4-FFF2-40B4-BE49-F238E27FC236}">
                <a16:creationId xmlns:a16="http://schemas.microsoft.com/office/drawing/2014/main" id="{67407866-F91B-8363-EBE0-C668ED5337F2}"/>
              </a:ext>
            </a:extLst>
          </p:cNvPr>
          <p:cNvSpPr>
            <a:spLocks noChangeArrowheads="1"/>
          </p:cNvSpPr>
          <p:nvPr/>
        </p:nvSpPr>
        <p:spPr bwMode="auto">
          <a:xfrm>
            <a:off x="748666" y="7635241"/>
            <a:ext cx="9351644" cy="80010"/>
          </a:xfrm>
          <a:prstGeom prst="rect">
            <a:avLst/>
          </a:prstGeom>
          <a:solidFill>
            <a:srgbClr val="2163A1"/>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endParaRPr lang="en-US" altLang="en-US" sz="8672"/>
          </a:p>
        </p:txBody>
      </p:sp>
      <p:sp>
        <p:nvSpPr>
          <p:cNvPr id="4115" name="Rectangle 44">
            <a:extLst>
              <a:ext uri="{FF2B5EF4-FFF2-40B4-BE49-F238E27FC236}">
                <a16:creationId xmlns:a16="http://schemas.microsoft.com/office/drawing/2014/main" id="{E4D02418-53BE-FA56-F959-7E39DAC8F6CE}"/>
              </a:ext>
            </a:extLst>
          </p:cNvPr>
          <p:cNvSpPr>
            <a:spLocks noChangeArrowheads="1"/>
          </p:cNvSpPr>
          <p:nvPr/>
        </p:nvSpPr>
        <p:spPr bwMode="auto">
          <a:xfrm>
            <a:off x="0" y="5482590"/>
            <a:ext cx="32994600" cy="365760"/>
          </a:xfrm>
          <a:prstGeom prst="rect">
            <a:avLst/>
          </a:prstGeom>
          <a:solidFill>
            <a:srgbClr val="2163A1"/>
          </a:solidFill>
          <a:ln>
            <a:noFill/>
          </a:ln>
        </p:spPr>
        <p:txBody>
          <a:bodyPr lIns="156751" tIns="78376" rIns="156751" bIns="78376"/>
          <a:lstStyle>
            <a:lvl1pPr defTabSz="4595813">
              <a:defRPr sz="22200">
                <a:solidFill>
                  <a:schemeClr val="tx2"/>
                </a:solidFill>
                <a:latin typeface="Arial" panose="020B0604020202020204" pitchFamily="34" charset="0"/>
                <a:ea typeface="MS PGothic" panose="020B0600070205080204" pitchFamily="34" charset="-128"/>
              </a:defRPr>
            </a:lvl1pPr>
            <a:lvl2pPr marL="742950" indent="-285750" defTabSz="4595813">
              <a:defRPr sz="22200">
                <a:solidFill>
                  <a:schemeClr val="tx2"/>
                </a:solidFill>
                <a:latin typeface="Arial" panose="020B0604020202020204" pitchFamily="34" charset="0"/>
                <a:ea typeface="MS PGothic" panose="020B0600070205080204" pitchFamily="34" charset="-128"/>
              </a:defRPr>
            </a:lvl2pPr>
            <a:lvl3pPr marL="1143000" indent="-228600" defTabSz="4595813">
              <a:defRPr sz="22200">
                <a:solidFill>
                  <a:schemeClr val="tx2"/>
                </a:solidFill>
                <a:latin typeface="Arial" panose="020B0604020202020204" pitchFamily="34" charset="0"/>
                <a:ea typeface="MS PGothic" panose="020B0600070205080204" pitchFamily="34" charset="-128"/>
              </a:defRPr>
            </a:lvl3pPr>
            <a:lvl4pPr marL="1600200" indent="-228600" defTabSz="4595813">
              <a:defRPr sz="22200">
                <a:solidFill>
                  <a:schemeClr val="tx2"/>
                </a:solidFill>
                <a:latin typeface="Arial" panose="020B0604020202020204" pitchFamily="34" charset="0"/>
                <a:ea typeface="MS PGothic" panose="020B0600070205080204" pitchFamily="34" charset="-128"/>
              </a:defRPr>
            </a:lvl4pPr>
            <a:lvl5pPr marL="2057400" indent="-228600" defTabSz="4595813">
              <a:defRPr sz="22200">
                <a:solidFill>
                  <a:schemeClr val="tx2"/>
                </a:solidFill>
                <a:latin typeface="Arial" panose="020B0604020202020204" pitchFamily="34" charset="0"/>
                <a:ea typeface="MS PGothic" panose="020B0600070205080204" pitchFamily="34" charset="-128"/>
              </a:defRPr>
            </a:lvl5pPr>
            <a:lvl6pPr marL="25146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4595813"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endParaRPr lang="en-US" altLang="en-US" sz="18163">
              <a:latin typeface="Helvetica" panose="020B0604020202020204" pitchFamily="34" charset="0"/>
            </a:endParaRPr>
          </a:p>
        </p:txBody>
      </p:sp>
      <p:sp>
        <p:nvSpPr>
          <p:cNvPr id="4116" name="TextBox 6">
            <a:extLst>
              <a:ext uri="{FF2B5EF4-FFF2-40B4-BE49-F238E27FC236}">
                <a16:creationId xmlns:a16="http://schemas.microsoft.com/office/drawing/2014/main" id="{193D5EE0-5BB9-CBD3-0E86-E9F95E7212BF}"/>
              </a:ext>
            </a:extLst>
          </p:cNvPr>
          <p:cNvSpPr txBox="1">
            <a:spLocks noChangeArrowheads="1"/>
          </p:cNvSpPr>
          <p:nvPr/>
        </p:nvSpPr>
        <p:spPr bwMode="auto">
          <a:xfrm>
            <a:off x="441562" y="8096250"/>
            <a:ext cx="10363597" cy="6976910"/>
          </a:xfrm>
          <a:prstGeom prst="rect">
            <a:avLst/>
          </a:prstGeom>
          <a:noFill/>
          <a:ln>
            <a:noFill/>
          </a:ln>
        </p:spPr>
        <p:txBody>
          <a:bodyPr wrap="square">
            <a:spAutoFit/>
          </a:bodyPr>
          <a:lstStyle>
            <a:lvl1pPr>
              <a:defRPr sz="22200">
                <a:solidFill>
                  <a:schemeClr val="tx2"/>
                </a:solidFill>
                <a:latin typeface="Arial" panose="020B0604020202020204" pitchFamily="34" charset="0"/>
                <a:ea typeface="MS PGothic" panose="020B0600070205080204" pitchFamily="34" charset="-128"/>
              </a:defRPr>
            </a:lvl1pPr>
            <a:lvl2pPr marL="742950" indent="-285750">
              <a:defRPr sz="22200">
                <a:solidFill>
                  <a:schemeClr val="tx2"/>
                </a:solidFill>
                <a:latin typeface="Arial" panose="020B0604020202020204" pitchFamily="34" charset="0"/>
                <a:ea typeface="MS PGothic" panose="020B0600070205080204" pitchFamily="34" charset="-128"/>
              </a:defRPr>
            </a:lvl2pPr>
            <a:lvl3pPr marL="1143000" indent="-228600">
              <a:defRPr sz="22200">
                <a:solidFill>
                  <a:schemeClr val="tx2"/>
                </a:solidFill>
                <a:latin typeface="Arial" panose="020B0604020202020204" pitchFamily="34" charset="0"/>
                <a:ea typeface="MS PGothic" panose="020B0600070205080204" pitchFamily="34" charset="-128"/>
              </a:defRPr>
            </a:lvl3pPr>
            <a:lvl4pPr marL="1600200" indent="-228600">
              <a:defRPr sz="22200">
                <a:solidFill>
                  <a:schemeClr val="tx2"/>
                </a:solidFill>
                <a:latin typeface="Arial" panose="020B0604020202020204" pitchFamily="34" charset="0"/>
                <a:ea typeface="MS PGothic" panose="020B0600070205080204" pitchFamily="34" charset="-128"/>
              </a:defRPr>
            </a:lvl4pPr>
            <a:lvl5pPr marL="2057400" indent="-228600">
              <a:defRPr sz="22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eaLnBrk="1" hangingPunct="1">
              <a:lnSpc>
                <a:spcPct val="150000"/>
              </a:lnSpc>
              <a:defRPr/>
            </a:pPr>
            <a:r>
              <a:rPr lang="en-US" altLang="en-US" sz="3360" dirty="0">
                <a:latin typeface="Helvetica" panose="020B0604020202020204" pitchFamily="34" charset="0"/>
              </a:rPr>
              <a:t>The introduction is the first narrative block that tells a passer‑by why your work matters and sets the stage for the rest of the poster. Because readers skim quickly, keep it concise (usually 3–5 short paragraphs or a handful of bullet points) while still covering the essential elements, such as broad context / background, problem statement, relevance and impact, optional hypothesis, &amp; brief scope / limitations.</a:t>
            </a:r>
            <a:endParaRPr lang="en-US" altLang="en-US" sz="2618" dirty="0">
              <a:latin typeface="Helvetica" panose="020B0604020202020204" pitchFamily="34" charset="0"/>
            </a:endParaRPr>
          </a:p>
        </p:txBody>
      </p:sp>
      <p:sp>
        <p:nvSpPr>
          <p:cNvPr id="4117" name="TextBox 56">
            <a:extLst>
              <a:ext uri="{FF2B5EF4-FFF2-40B4-BE49-F238E27FC236}">
                <a16:creationId xmlns:a16="http://schemas.microsoft.com/office/drawing/2014/main" id="{57CF681F-F192-EDF5-D9A7-47915CB1DA9C}"/>
              </a:ext>
            </a:extLst>
          </p:cNvPr>
          <p:cNvSpPr txBox="1">
            <a:spLocks noChangeArrowheads="1"/>
          </p:cNvSpPr>
          <p:nvPr/>
        </p:nvSpPr>
        <p:spPr bwMode="auto">
          <a:xfrm>
            <a:off x="518160" y="26496702"/>
            <a:ext cx="10440763" cy="10079298"/>
          </a:xfrm>
          <a:prstGeom prst="rect">
            <a:avLst/>
          </a:prstGeom>
          <a:noFill/>
          <a:ln>
            <a:noFill/>
          </a:ln>
        </p:spPr>
        <p:txBody>
          <a:bodyPr wrap="square">
            <a:spAutoFit/>
          </a:bodyPr>
          <a:lstStyle>
            <a:lvl1pPr>
              <a:defRPr sz="22200">
                <a:solidFill>
                  <a:schemeClr val="tx2"/>
                </a:solidFill>
                <a:latin typeface="Arial" panose="020B0604020202020204" pitchFamily="34" charset="0"/>
                <a:ea typeface="MS PGothic" panose="020B0600070205080204" pitchFamily="34" charset="-128"/>
              </a:defRPr>
            </a:lvl1pPr>
            <a:lvl2pPr marL="742950" indent="-285750">
              <a:defRPr sz="22200">
                <a:solidFill>
                  <a:schemeClr val="tx2"/>
                </a:solidFill>
                <a:latin typeface="Arial" panose="020B0604020202020204" pitchFamily="34" charset="0"/>
                <a:ea typeface="MS PGothic" panose="020B0600070205080204" pitchFamily="34" charset="-128"/>
              </a:defRPr>
            </a:lvl2pPr>
            <a:lvl3pPr marL="1143000" indent="-228600">
              <a:defRPr sz="22200">
                <a:solidFill>
                  <a:schemeClr val="tx2"/>
                </a:solidFill>
                <a:latin typeface="Arial" panose="020B0604020202020204" pitchFamily="34" charset="0"/>
                <a:ea typeface="MS PGothic" panose="020B0600070205080204" pitchFamily="34" charset="-128"/>
              </a:defRPr>
            </a:lvl3pPr>
            <a:lvl4pPr marL="1600200" indent="-228600">
              <a:defRPr sz="22200">
                <a:solidFill>
                  <a:schemeClr val="tx2"/>
                </a:solidFill>
                <a:latin typeface="Arial" panose="020B0604020202020204" pitchFamily="34" charset="0"/>
                <a:ea typeface="MS PGothic" panose="020B0600070205080204" pitchFamily="34" charset="-128"/>
              </a:defRPr>
            </a:lvl4pPr>
            <a:lvl5pPr marL="2057400" indent="-228600">
              <a:defRPr sz="22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eaLnBrk="1" hangingPunct="1">
              <a:lnSpc>
                <a:spcPct val="150000"/>
              </a:lnSpc>
              <a:defRPr/>
            </a:pPr>
            <a:r>
              <a:rPr lang="en-US" altLang="en-US" sz="3360" dirty="0">
                <a:latin typeface="Helvetica" panose="020B0604020202020204"/>
                <a:cs typeface="Helvetica" panose="020B0604020202020204"/>
              </a:rPr>
              <a:t>Mention the field or sub‑discipline so readers instantly know the domain (materials science, bioinformatics, etc.). Pinpoint the knowledge gap, limitation, or unresolved question your study addresses. Phrase it as a clear, testable problem (“Current sensors lack sub‑ppm sensitivity for NO₂ detection in ambient air.”). Briefly explain why solving this problem matters—to the community, industry, policy, or downstream applications. Quantify impact if possible (e.g., “Improving sensor sensitivity could reduce monitoring costs by 30 %.”). Concisely state the primary aim of your work. When appropriate, include a concise hypothesis.</a:t>
            </a:r>
            <a:endParaRPr lang="en-US" altLang="en-US" sz="2618" dirty="0"/>
          </a:p>
        </p:txBody>
      </p:sp>
      <p:graphicFrame>
        <p:nvGraphicFramePr>
          <p:cNvPr id="3" name="Chart 9">
            <a:extLst>
              <a:ext uri="{FF2B5EF4-FFF2-40B4-BE49-F238E27FC236}">
                <a16:creationId xmlns:a16="http://schemas.microsoft.com/office/drawing/2014/main" id="{63C9557A-6A75-10C2-F2C1-00E895AC21A7}"/>
              </a:ext>
            </a:extLst>
          </p:cNvPr>
          <p:cNvGraphicFramePr>
            <a:graphicFrameLocks/>
          </p:cNvGraphicFramePr>
          <p:nvPr>
            <p:extLst>
              <p:ext uri="{D42A27DB-BD31-4B8C-83A1-F6EECF244321}">
                <p14:modId xmlns:p14="http://schemas.microsoft.com/office/powerpoint/2010/main" val="3011554876"/>
              </p:ext>
            </p:extLst>
          </p:nvPr>
        </p:nvGraphicFramePr>
        <p:xfrm>
          <a:off x="518160" y="17679816"/>
          <a:ext cx="4531996" cy="3034666"/>
        </p:xfrm>
        <a:graphic>
          <a:graphicData uri="http://schemas.openxmlformats.org/presentationml/2006/ole">
            <mc:AlternateContent xmlns:mc="http://schemas.openxmlformats.org/markup-compatibility/2006">
              <mc:Choice xmlns:v="urn:schemas-microsoft-com:vml" Requires="v">
                <p:oleObj r:id="rId3" imgW="11526583" imgH="7716898" progId="Excel.Chart.8">
                  <p:embed/>
                </p:oleObj>
              </mc:Choice>
              <mc:Fallback>
                <p:oleObj r:id="rId3" imgW="11526583" imgH="7716898" progId="Excel.Chart.8">
                  <p:embed/>
                  <p:pic>
                    <p:nvPicPr>
                      <p:cNvPr id="0"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 y="17679816"/>
                        <a:ext cx="4531996" cy="30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19" name="Chart 12">
            <a:extLst>
              <a:ext uri="{FF2B5EF4-FFF2-40B4-BE49-F238E27FC236}">
                <a16:creationId xmlns:a16="http://schemas.microsoft.com/office/drawing/2014/main" id="{221AB340-3008-D781-7F70-B04EC18CE346}"/>
              </a:ext>
            </a:extLst>
          </p:cNvPr>
          <p:cNvGraphicFramePr>
            <a:graphicFrameLocks/>
          </p:cNvGraphicFramePr>
          <p:nvPr>
            <p:extLst>
              <p:ext uri="{D42A27DB-BD31-4B8C-83A1-F6EECF244321}">
                <p14:modId xmlns:p14="http://schemas.microsoft.com/office/powerpoint/2010/main" val="1842435310"/>
              </p:ext>
            </p:extLst>
          </p:nvPr>
        </p:nvGraphicFramePr>
        <p:xfrm>
          <a:off x="11999596" y="16128243"/>
          <a:ext cx="9123044" cy="6290310"/>
        </p:xfrm>
        <a:graphic>
          <a:graphicData uri="http://schemas.openxmlformats.org/presentationml/2006/ole">
            <mc:AlternateContent xmlns:mc="http://schemas.openxmlformats.org/markup-compatibility/2006">
              <mc:Choice xmlns:v="urn:schemas-microsoft-com:vml" Requires="v">
                <p:oleObj r:id="rId5" imgW="10996275" imgH="7363359" progId="Excel.Chart.8">
                  <p:embed/>
                </p:oleObj>
              </mc:Choice>
              <mc:Fallback>
                <p:oleObj r:id="rId5" imgW="10996275" imgH="7363359" progId="Excel.Chart.8">
                  <p:embed/>
                  <p:pic>
                    <p:nvPicPr>
                      <p:cNvPr id="0" name="Char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99596" y="16128243"/>
                        <a:ext cx="9123044" cy="629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20" name="Chart 13">
            <a:extLst>
              <a:ext uri="{FF2B5EF4-FFF2-40B4-BE49-F238E27FC236}">
                <a16:creationId xmlns:a16="http://schemas.microsoft.com/office/drawing/2014/main" id="{3B1F3956-39E4-5D0E-9D2F-8BA21465C9F1}"/>
              </a:ext>
            </a:extLst>
          </p:cNvPr>
          <p:cNvGraphicFramePr>
            <a:graphicFrameLocks/>
          </p:cNvGraphicFramePr>
          <p:nvPr>
            <p:extLst>
              <p:ext uri="{D42A27DB-BD31-4B8C-83A1-F6EECF244321}">
                <p14:modId xmlns:p14="http://schemas.microsoft.com/office/powerpoint/2010/main" val="850834174"/>
              </p:ext>
            </p:extLst>
          </p:nvPr>
        </p:nvGraphicFramePr>
        <p:xfrm>
          <a:off x="12344400" y="30133802"/>
          <a:ext cx="8124826" cy="5853400"/>
        </p:xfrm>
        <a:graphic>
          <a:graphicData uri="http://schemas.openxmlformats.org/presentationml/2006/ole">
            <mc:AlternateContent xmlns:mc="http://schemas.openxmlformats.org/markup-compatibility/2006">
              <mc:Choice xmlns:v="urn:schemas-microsoft-com:vml" Requires="v">
                <p:oleObj r:id="rId7" imgW="10770742" imgH="7674230" progId="Excel.Chart.8">
                  <p:embed/>
                </p:oleObj>
              </mc:Choice>
              <mc:Fallback>
                <p:oleObj r:id="rId7" imgW="10770742" imgH="7674230" progId="Excel.Chart.8">
                  <p:embed/>
                  <p:pic>
                    <p:nvPicPr>
                      <p:cNvPr id="0" name="Chart 1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44400" y="30133802"/>
                        <a:ext cx="8124826" cy="5853400"/>
                      </a:xfrm>
                      <a:prstGeom prst="rect">
                        <a:avLst/>
                      </a:prstGeom>
                      <a:noFill/>
                      <a:ln>
                        <a:noFill/>
                      </a:ln>
                    </p:spPr>
                  </p:pic>
                </p:oleObj>
              </mc:Fallback>
            </mc:AlternateContent>
          </a:graphicData>
        </a:graphic>
      </p:graphicFrame>
      <p:sp>
        <p:nvSpPr>
          <p:cNvPr id="4121" name="TextBox 65">
            <a:extLst>
              <a:ext uri="{FF2B5EF4-FFF2-40B4-BE49-F238E27FC236}">
                <a16:creationId xmlns:a16="http://schemas.microsoft.com/office/drawing/2014/main" id="{88FC90C4-FD00-E207-B0E3-168AA1CCA203}"/>
              </a:ext>
            </a:extLst>
          </p:cNvPr>
          <p:cNvSpPr txBox="1">
            <a:spLocks noChangeArrowheads="1"/>
          </p:cNvSpPr>
          <p:nvPr/>
        </p:nvSpPr>
        <p:spPr bwMode="auto">
          <a:xfrm>
            <a:off x="11502277" y="7928610"/>
            <a:ext cx="10365578" cy="775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lnSpc>
                <a:spcPct val="150000"/>
              </a:lnSpc>
            </a:pPr>
            <a:r>
              <a:rPr lang="en-US" altLang="en-US" sz="3360" dirty="0">
                <a:latin typeface="Helvetica" panose="020B0604020202020204" pitchFamily="34" charset="0"/>
              </a:rPr>
              <a:t>The Methods block tells the reader how you obtained your results. Because conference attendees skim quickly, the description must be compact, visual, and self‑contained. Core elements to include in your methods section are study design / overview, materials / samples, procedures / protocols, software / instruments, parameters &amp; settings, statistical / analytical methods, quality control / replicates &amp; any ethical or safety considerations.</a:t>
            </a:r>
            <a:endParaRPr lang="en-US" altLang="en-US" sz="3360" dirty="0"/>
          </a:p>
          <a:p>
            <a:pPr eaLnBrk="1" hangingPunct="1">
              <a:lnSpc>
                <a:spcPct val="150000"/>
              </a:lnSpc>
            </a:pPr>
            <a:endParaRPr lang="en-US" altLang="en-US" sz="3360" dirty="0"/>
          </a:p>
        </p:txBody>
      </p:sp>
      <p:sp>
        <p:nvSpPr>
          <p:cNvPr id="4123" name="Rectangle 14">
            <a:extLst>
              <a:ext uri="{FF2B5EF4-FFF2-40B4-BE49-F238E27FC236}">
                <a16:creationId xmlns:a16="http://schemas.microsoft.com/office/drawing/2014/main" id="{13FC5F29-8CBD-A294-76C5-B322AA32D528}"/>
              </a:ext>
            </a:extLst>
          </p:cNvPr>
          <p:cNvSpPr>
            <a:spLocks noChangeArrowheads="1"/>
          </p:cNvSpPr>
          <p:nvPr/>
        </p:nvSpPr>
        <p:spPr bwMode="auto">
          <a:xfrm>
            <a:off x="556260" y="15065346"/>
            <a:ext cx="10012795" cy="2106325"/>
          </a:xfrm>
          <a:prstGeom prst="rect">
            <a:avLst/>
          </a:prstGeom>
          <a:solidFill>
            <a:srgbClr val="B4D5E5"/>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endParaRPr lang="en-US" altLang="en-US" sz="8672"/>
          </a:p>
        </p:txBody>
      </p:sp>
      <p:sp>
        <p:nvSpPr>
          <p:cNvPr id="4" name="TextBox 66">
            <a:extLst>
              <a:ext uri="{FF2B5EF4-FFF2-40B4-BE49-F238E27FC236}">
                <a16:creationId xmlns:a16="http://schemas.microsoft.com/office/drawing/2014/main" id="{9904DBB0-3A31-23AA-B0A2-2EF749126D11}"/>
              </a:ext>
            </a:extLst>
          </p:cNvPr>
          <p:cNvSpPr txBox="1">
            <a:spLocks noChangeArrowheads="1"/>
          </p:cNvSpPr>
          <p:nvPr/>
        </p:nvSpPr>
        <p:spPr bwMode="auto">
          <a:xfrm>
            <a:off x="685799" y="15087600"/>
            <a:ext cx="9768123" cy="20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lnSpc>
                <a:spcPct val="150000"/>
              </a:lnSpc>
            </a:pPr>
            <a:r>
              <a:rPr lang="en-US" altLang="en-US" sz="2880" b="1" dirty="0">
                <a:latin typeface="Helvetica" panose="020B0604020202020204" pitchFamily="34" charset="0"/>
              </a:rPr>
              <a:t>The following figures illustrate how this structure will give viewers a rapid, compelling reason to explore your methods, results, and conclusions</a:t>
            </a:r>
          </a:p>
        </p:txBody>
      </p:sp>
      <p:sp>
        <p:nvSpPr>
          <p:cNvPr id="5" name="TextBox 71">
            <a:extLst>
              <a:ext uri="{FF2B5EF4-FFF2-40B4-BE49-F238E27FC236}">
                <a16:creationId xmlns:a16="http://schemas.microsoft.com/office/drawing/2014/main" id="{FF281F80-4CEA-3C87-66BE-B2DA868D65D9}"/>
              </a:ext>
            </a:extLst>
          </p:cNvPr>
          <p:cNvSpPr txBox="1">
            <a:spLocks noChangeArrowheads="1"/>
          </p:cNvSpPr>
          <p:nvPr/>
        </p:nvSpPr>
        <p:spPr bwMode="auto">
          <a:xfrm>
            <a:off x="22361138" y="7928610"/>
            <a:ext cx="10038792" cy="3874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lnSpc>
                <a:spcPct val="150000"/>
              </a:lnSpc>
            </a:pPr>
            <a:r>
              <a:rPr lang="en-US" altLang="en-US" sz="3360" dirty="0">
                <a:latin typeface="Helvetica" panose="020B0604020202020204" pitchFamily="34" charset="0"/>
              </a:rPr>
              <a:t>The Results block is where you showcase the evidence that answers the question posed in your Introduction. Because viewers spend only a few seconds scanning each poster, the data must be presented visually, concise, and self‑explanatory.</a:t>
            </a:r>
            <a:endParaRPr lang="en-US" altLang="en-US" sz="3360" dirty="0"/>
          </a:p>
        </p:txBody>
      </p:sp>
      <p:sp>
        <p:nvSpPr>
          <p:cNvPr id="4126" name="TextBox 72">
            <a:extLst>
              <a:ext uri="{FF2B5EF4-FFF2-40B4-BE49-F238E27FC236}">
                <a16:creationId xmlns:a16="http://schemas.microsoft.com/office/drawing/2014/main" id="{E530A60E-6E93-FBA7-026F-9A72EA1011CF}"/>
              </a:ext>
            </a:extLst>
          </p:cNvPr>
          <p:cNvSpPr txBox="1">
            <a:spLocks noChangeArrowheads="1"/>
          </p:cNvSpPr>
          <p:nvPr/>
        </p:nvSpPr>
        <p:spPr bwMode="auto">
          <a:xfrm>
            <a:off x="22365129" y="24547830"/>
            <a:ext cx="10063687" cy="775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lnSpc>
                <a:spcPct val="150000"/>
              </a:lnSpc>
            </a:pPr>
            <a:r>
              <a:rPr lang="en-US" altLang="en-US" sz="3360" dirty="0">
                <a:latin typeface="Helvetica" panose="020B0604020202020204" pitchFamily="34" charset="0"/>
              </a:rPr>
              <a:t>The Conclusions block is the last impression you leave on a viewer. It must distill everything you’ve shown into a few clear take‑aways and point the audience toward the next steps or broader implications. Because readers often skim straight to the end, keep this section short, punchy, and visually distinct. the Conclusions section provides a memorable, actionable summary that encourages viewers to remember your key message long after they walk away from the poster. </a:t>
            </a:r>
          </a:p>
        </p:txBody>
      </p:sp>
      <p:graphicFrame>
        <p:nvGraphicFramePr>
          <p:cNvPr id="4127" name="Chart 15">
            <a:extLst>
              <a:ext uri="{FF2B5EF4-FFF2-40B4-BE49-F238E27FC236}">
                <a16:creationId xmlns:a16="http://schemas.microsoft.com/office/drawing/2014/main" id="{6A884AF3-A49E-C352-9854-54B01B22E921}"/>
              </a:ext>
            </a:extLst>
          </p:cNvPr>
          <p:cNvGraphicFramePr>
            <a:graphicFrameLocks/>
          </p:cNvGraphicFramePr>
          <p:nvPr>
            <p:extLst>
              <p:ext uri="{D42A27DB-BD31-4B8C-83A1-F6EECF244321}">
                <p14:modId xmlns:p14="http://schemas.microsoft.com/office/powerpoint/2010/main" val="4077597143"/>
              </p:ext>
            </p:extLst>
          </p:nvPr>
        </p:nvGraphicFramePr>
        <p:xfrm>
          <a:off x="22818090" y="14925448"/>
          <a:ext cx="4490086" cy="3009900"/>
        </p:xfrm>
        <a:graphic>
          <a:graphicData uri="http://schemas.openxmlformats.org/presentationml/2006/ole">
            <mc:AlternateContent xmlns:mc="http://schemas.openxmlformats.org/markup-compatibility/2006">
              <mc:Choice xmlns:v="urn:schemas-microsoft-com:vml" Requires="v">
                <p:oleObj r:id="rId9" imgW="8783610" imgH="5888249" progId="Excel.Chart.8">
                  <p:embed/>
                </p:oleObj>
              </mc:Choice>
              <mc:Fallback>
                <p:oleObj r:id="rId9" imgW="8783610" imgH="5888249" progId="Excel.Chart.8">
                  <p:embed/>
                  <p:pic>
                    <p:nvPicPr>
                      <p:cNvPr id="0" name="Chart 1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18090" y="14925448"/>
                        <a:ext cx="4490086"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28" name="Chart 9">
            <a:extLst>
              <a:ext uri="{FF2B5EF4-FFF2-40B4-BE49-F238E27FC236}">
                <a16:creationId xmlns:a16="http://schemas.microsoft.com/office/drawing/2014/main" id="{771087AD-DD09-1BCB-A55D-A187E08759A0}"/>
              </a:ext>
            </a:extLst>
          </p:cNvPr>
          <p:cNvGraphicFramePr>
            <a:graphicFrameLocks/>
          </p:cNvGraphicFramePr>
          <p:nvPr>
            <p:extLst>
              <p:ext uri="{D42A27DB-BD31-4B8C-83A1-F6EECF244321}">
                <p14:modId xmlns:p14="http://schemas.microsoft.com/office/powerpoint/2010/main" val="2044614084"/>
              </p:ext>
            </p:extLst>
          </p:nvPr>
        </p:nvGraphicFramePr>
        <p:xfrm>
          <a:off x="5798820" y="17679816"/>
          <a:ext cx="4531996" cy="3034666"/>
        </p:xfrm>
        <a:graphic>
          <a:graphicData uri="http://schemas.openxmlformats.org/presentationml/2006/ole">
            <mc:AlternateContent xmlns:mc="http://schemas.openxmlformats.org/markup-compatibility/2006">
              <mc:Choice xmlns:v="urn:schemas-microsoft-com:vml" Requires="v">
                <p:oleObj r:id="rId3" imgW="11526583" imgH="7716898" progId="Excel.Chart.8">
                  <p:embed/>
                </p:oleObj>
              </mc:Choice>
              <mc:Fallback>
                <p:oleObj r:id="rId3" imgW="11526583" imgH="7716898" progId="Excel.Chart.8">
                  <p:embed/>
                  <p:pic>
                    <p:nvPicPr>
                      <p:cNvPr id="0"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820" y="17679816"/>
                        <a:ext cx="4531996" cy="30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29" name="Chart 9">
            <a:extLst>
              <a:ext uri="{FF2B5EF4-FFF2-40B4-BE49-F238E27FC236}">
                <a16:creationId xmlns:a16="http://schemas.microsoft.com/office/drawing/2014/main" id="{E57CC7E6-9FB0-0DBF-1A70-93DAA95D2E42}"/>
              </a:ext>
            </a:extLst>
          </p:cNvPr>
          <p:cNvGraphicFramePr>
            <a:graphicFrameLocks/>
          </p:cNvGraphicFramePr>
          <p:nvPr>
            <p:extLst>
              <p:ext uri="{D42A27DB-BD31-4B8C-83A1-F6EECF244321}">
                <p14:modId xmlns:p14="http://schemas.microsoft.com/office/powerpoint/2010/main" val="3304739904"/>
              </p:ext>
            </p:extLst>
          </p:nvPr>
        </p:nvGraphicFramePr>
        <p:xfrm>
          <a:off x="518160" y="21087862"/>
          <a:ext cx="4531996" cy="3034664"/>
        </p:xfrm>
        <a:graphic>
          <a:graphicData uri="http://schemas.openxmlformats.org/presentationml/2006/ole">
            <mc:AlternateContent xmlns:mc="http://schemas.openxmlformats.org/markup-compatibility/2006">
              <mc:Choice xmlns:v="urn:schemas-microsoft-com:vml" Requires="v">
                <p:oleObj r:id="rId3" imgW="11526583" imgH="7716898" progId="Excel.Chart.8">
                  <p:embed/>
                </p:oleObj>
              </mc:Choice>
              <mc:Fallback>
                <p:oleObj r:id="rId3" imgW="11526583" imgH="7716898" progId="Excel.Chart.8">
                  <p:embed/>
                  <p:pic>
                    <p:nvPicPr>
                      <p:cNvPr id="0"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 y="21087862"/>
                        <a:ext cx="4531996" cy="303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30" name="Chart 9">
            <a:extLst>
              <a:ext uri="{FF2B5EF4-FFF2-40B4-BE49-F238E27FC236}">
                <a16:creationId xmlns:a16="http://schemas.microsoft.com/office/drawing/2014/main" id="{79F946C3-316F-5D5B-5BA4-3B09D14F9F0E}"/>
              </a:ext>
            </a:extLst>
          </p:cNvPr>
          <p:cNvGraphicFramePr>
            <a:graphicFrameLocks/>
          </p:cNvGraphicFramePr>
          <p:nvPr>
            <p:extLst>
              <p:ext uri="{D42A27DB-BD31-4B8C-83A1-F6EECF244321}">
                <p14:modId xmlns:p14="http://schemas.microsoft.com/office/powerpoint/2010/main" val="1685177608"/>
              </p:ext>
            </p:extLst>
          </p:nvPr>
        </p:nvGraphicFramePr>
        <p:xfrm>
          <a:off x="5798820" y="21087862"/>
          <a:ext cx="4531996" cy="3034664"/>
        </p:xfrm>
        <a:graphic>
          <a:graphicData uri="http://schemas.openxmlformats.org/presentationml/2006/ole">
            <mc:AlternateContent xmlns:mc="http://schemas.openxmlformats.org/markup-compatibility/2006">
              <mc:Choice xmlns:v="urn:schemas-microsoft-com:vml" Requires="v">
                <p:oleObj r:id="rId3" imgW="11526583" imgH="7716898" progId="Excel.Chart.8">
                  <p:embed/>
                </p:oleObj>
              </mc:Choice>
              <mc:Fallback>
                <p:oleObj r:id="rId3" imgW="11526583" imgH="7716898" progId="Excel.Chart.8">
                  <p:embed/>
                  <p:pic>
                    <p:nvPicPr>
                      <p:cNvPr id="0"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820" y="21087862"/>
                        <a:ext cx="4531996" cy="303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31" name="Picture 10" descr="SPIE-logo-cmyk.jpg">
            <a:extLst>
              <a:ext uri="{FF2B5EF4-FFF2-40B4-BE49-F238E27FC236}">
                <a16:creationId xmlns:a16="http://schemas.microsoft.com/office/drawing/2014/main" id="{CBDEA952-5B92-FE5A-6708-16DAFADAA95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86866" y="927734"/>
            <a:ext cx="4211954" cy="120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TextBox 56">
            <a:extLst>
              <a:ext uri="{FF2B5EF4-FFF2-40B4-BE49-F238E27FC236}">
                <a16:creationId xmlns:a16="http://schemas.microsoft.com/office/drawing/2014/main" id="{19ED9635-1A21-FEE7-5587-636212088F07}"/>
              </a:ext>
            </a:extLst>
          </p:cNvPr>
          <p:cNvSpPr txBox="1">
            <a:spLocks noChangeArrowheads="1"/>
          </p:cNvSpPr>
          <p:nvPr/>
        </p:nvSpPr>
        <p:spPr bwMode="auto">
          <a:xfrm>
            <a:off x="5943601" y="24749271"/>
            <a:ext cx="392811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r>
              <a:rPr lang="en-US" altLang="en-US" sz="2640" b="1">
                <a:latin typeface="Helvetica" panose="020B0604020202020204" pitchFamily="34" charset="0"/>
              </a:rPr>
              <a:t>Fig. 2: </a:t>
            </a:r>
            <a:r>
              <a:rPr lang="en-US" altLang="en-US" sz="2640">
                <a:latin typeface="Helvetica" panose="020B0604020202020204" pitchFamily="34" charset="0"/>
              </a:rPr>
              <a:t>Adding a small graphic or icon reinforces the topic</a:t>
            </a:r>
            <a:endParaRPr lang="en-US" altLang="en-US" sz="2640"/>
          </a:p>
        </p:txBody>
      </p:sp>
      <p:cxnSp>
        <p:nvCxnSpPr>
          <p:cNvPr id="4133" name="Straight Connector 12">
            <a:extLst>
              <a:ext uri="{FF2B5EF4-FFF2-40B4-BE49-F238E27FC236}">
                <a16:creationId xmlns:a16="http://schemas.microsoft.com/office/drawing/2014/main" id="{B9738860-3069-C176-71AC-4339E27E35EE}"/>
              </a:ext>
            </a:extLst>
          </p:cNvPr>
          <p:cNvCxnSpPr>
            <a:cxnSpLocks noChangeShapeType="1"/>
          </p:cNvCxnSpPr>
          <p:nvPr/>
        </p:nvCxnSpPr>
        <p:spPr bwMode="auto">
          <a:xfrm>
            <a:off x="5486400" y="17546467"/>
            <a:ext cx="0" cy="6442710"/>
          </a:xfrm>
          <a:prstGeom prst="line">
            <a:avLst/>
          </a:prstGeom>
          <a:noFill/>
          <a:ln w="6350">
            <a:solidFill>
              <a:srgbClr val="B6C7DA"/>
            </a:solidFill>
            <a:round/>
            <a:headEnd/>
            <a:tailEnd/>
          </a:ln>
          <a:extLst>
            <a:ext uri="{909E8E84-426E-40DD-AFC4-6F175D3DCCD1}">
              <a14:hiddenFill xmlns:a14="http://schemas.microsoft.com/office/drawing/2010/main">
                <a:noFill/>
              </a14:hiddenFill>
            </a:ext>
          </a:extLst>
        </p:spPr>
      </p:cxnSp>
      <p:sp>
        <p:nvSpPr>
          <p:cNvPr id="4135" name="TextBox 56">
            <a:extLst>
              <a:ext uri="{FF2B5EF4-FFF2-40B4-BE49-F238E27FC236}">
                <a16:creationId xmlns:a16="http://schemas.microsoft.com/office/drawing/2014/main" id="{B5356B2F-7E0D-922F-BACE-818F4C8EFEA3}"/>
              </a:ext>
            </a:extLst>
          </p:cNvPr>
          <p:cNvSpPr txBox="1">
            <a:spLocks noChangeArrowheads="1"/>
          </p:cNvSpPr>
          <p:nvPr/>
        </p:nvSpPr>
        <p:spPr bwMode="auto">
          <a:xfrm>
            <a:off x="935356" y="24749272"/>
            <a:ext cx="425958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r>
              <a:rPr lang="en-US" altLang="en-US" sz="2640" b="1">
                <a:latin typeface="Helvetica" panose="020B0604020202020204" pitchFamily="34" charset="0"/>
              </a:rPr>
              <a:t>Fig. 1: </a:t>
            </a:r>
            <a:r>
              <a:rPr lang="en-US" altLang="en-US" sz="2640">
                <a:latin typeface="Helvetica" panose="020B0604020202020204" pitchFamily="34" charset="0"/>
              </a:rPr>
              <a:t>Keeping sentences to ≤ 20 words Improves readability at a glance</a:t>
            </a:r>
            <a:endParaRPr lang="en-US" altLang="en-US" sz="2640"/>
          </a:p>
        </p:txBody>
      </p:sp>
      <p:cxnSp>
        <p:nvCxnSpPr>
          <p:cNvPr id="4136" name="Straight Connector 59">
            <a:extLst>
              <a:ext uri="{FF2B5EF4-FFF2-40B4-BE49-F238E27FC236}">
                <a16:creationId xmlns:a16="http://schemas.microsoft.com/office/drawing/2014/main" id="{0CA39EE4-E1A5-A0B9-7FD0-6374E82A8391}"/>
              </a:ext>
            </a:extLst>
          </p:cNvPr>
          <p:cNvCxnSpPr>
            <a:cxnSpLocks noChangeShapeType="1"/>
          </p:cNvCxnSpPr>
          <p:nvPr/>
        </p:nvCxnSpPr>
        <p:spPr bwMode="auto">
          <a:xfrm>
            <a:off x="11035666" y="5848350"/>
            <a:ext cx="0" cy="32564070"/>
          </a:xfrm>
          <a:prstGeom prst="line">
            <a:avLst/>
          </a:prstGeom>
          <a:noFill/>
          <a:ln w="6350">
            <a:solidFill>
              <a:srgbClr val="B6C7DA"/>
            </a:solidFill>
            <a:round/>
            <a:headEnd/>
            <a:tailEnd/>
          </a:ln>
          <a:extLst>
            <a:ext uri="{909E8E84-426E-40DD-AFC4-6F175D3DCCD1}">
              <a14:hiddenFill xmlns:a14="http://schemas.microsoft.com/office/drawing/2010/main">
                <a:noFill/>
              </a14:hiddenFill>
            </a:ext>
          </a:extLst>
        </p:spPr>
      </p:cxnSp>
      <p:graphicFrame>
        <p:nvGraphicFramePr>
          <p:cNvPr id="4137" name="Chart 15">
            <a:extLst>
              <a:ext uri="{FF2B5EF4-FFF2-40B4-BE49-F238E27FC236}">
                <a16:creationId xmlns:a16="http://schemas.microsoft.com/office/drawing/2014/main" id="{7C41FAA6-9CC1-5E44-E6E0-50F890568079}"/>
              </a:ext>
            </a:extLst>
          </p:cNvPr>
          <p:cNvGraphicFramePr>
            <a:graphicFrameLocks/>
          </p:cNvGraphicFramePr>
          <p:nvPr>
            <p:extLst>
              <p:ext uri="{D42A27DB-BD31-4B8C-83A1-F6EECF244321}">
                <p14:modId xmlns:p14="http://schemas.microsoft.com/office/powerpoint/2010/main" val="2815813017"/>
              </p:ext>
            </p:extLst>
          </p:nvPr>
        </p:nvGraphicFramePr>
        <p:xfrm>
          <a:off x="27494866" y="14925448"/>
          <a:ext cx="4488180" cy="3009900"/>
        </p:xfrm>
        <a:graphic>
          <a:graphicData uri="http://schemas.openxmlformats.org/presentationml/2006/ole">
            <mc:AlternateContent xmlns:mc="http://schemas.openxmlformats.org/markup-compatibility/2006">
              <mc:Choice xmlns:v="urn:schemas-microsoft-com:vml" Requires="v">
                <p:oleObj r:id="rId9" imgW="8783610" imgH="5888249" progId="Excel.Chart.8">
                  <p:embed/>
                </p:oleObj>
              </mc:Choice>
              <mc:Fallback>
                <p:oleObj r:id="rId9" imgW="8783610" imgH="5888249" progId="Excel.Chart.8">
                  <p:embed/>
                  <p:pic>
                    <p:nvPicPr>
                      <p:cNvPr id="0" name="Chart 1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94866" y="14925448"/>
                        <a:ext cx="448818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4">
            <a:extLst>
              <a:ext uri="{FF2B5EF4-FFF2-40B4-BE49-F238E27FC236}">
                <a16:creationId xmlns:a16="http://schemas.microsoft.com/office/drawing/2014/main" id="{A5A6D1D6-7DD2-8026-85CD-C909931B0195}"/>
              </a:ext>
            </a:extLst>
          </p:cNvPr>
          <p:cNvSpPr>
            <a:spLocks noChangeArrowheads="1"/>
          </p:cNvSpPr>
          <p:nvPr/>
        </p:nvSpPr>
        <p:spPr bwMode="auto">
          <a:xfrm>
            <a:off x="22572231" y="12291059"/>
            <a:ext cx="9827699" cy="2180999"/>
          </a:xfrm>
          <a:prstGeom prst="rect">
            <a:avLst/>
          </a:prstGeom>
          <a:solidFill>
            <a:srgbClr val="B4D5E5"/>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endParaRPr lang="en-US" altLang="en-US" sz="8672"/>
          </a:p>
        </p:txBody>
      </p:sp>
      <p:sp>
        <p:nvSpPr>
          <p:cNvPr id="4139" name="TextBox 66">
            <a:extLst>
              <a:ext uri="{FF2B5EF4-FFF2-40B4-BE49-F238E27FC236}">
                <a16:creationId xmlns:a16="http://schemas.microsoft.com/office/drawing/2014/main" id="{48556467-7DC6-C2EA-982B-4055F480B12D}"/>
              </a:ext>
            </a:extLst>
          </p:cNvPr>
          <p:cNvSpPr txBox="1">
            <a:spLocks noChangeArrowheads="1"/>
          </p:cNvSpPr>
          <p:nvPr/>
        </p:nvSpPr>
        <p:spPr bwMode="auto">
          <a:xfrm>
            <a:off x="22892386" y="12365430"/>
            <a:ext cx="9216390" cy="20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lnSpc>
                <a:spcPct val="150000"/>
              </a:lnSpc>
            </a:pPr>
            <a:r>
              <a:rPr lang="en-US" altLang="en-US" sz="2880" b="1" dirty="0">
                <a:latin typeface="Helvetica" panose="020B0604020202020204" pitchFamily="34" charset="0"/>
              </a:rPr>
              <a:t>Include key findings, figures / graphs, tables, statistical summary, error bars / uncertainty, representative images, comparative controls, </a:t>
            </a:r>
            <a:r>
              <a:rPr lang="en-US" altLang="en-US" sz="2880" b="1" dirty="0" err="1">
                <a:latin typeface="Helvetica" panose="020B0604020202020204" pitchFamily="34" charset="0"/>
              </a:rPr>
              <a:t>etc</a:t>
            </a:r>
            <a:r>
              <a:rPr lang="en-US" altLang="en-US" sz="2880" b="1" dirty="0">
                <a:latin typeface="Helvetica" panose="020B0604020202020204" pitchFamily="34" charset="0"/>
              </a:rPr>
              <a:t>…</a:t>
            </a:r>
          </a:p>
        </p:txBody>
      </p:sp>
      <p:sp>
        <p:nvSpPr>
          <p:cNvPr id="4140" name="TextBox 56">
            <a:extLst>
              <a:ext uri="{FF2B5EF4-FFF2-40B4-BE49-F238E27FC236}">
                <a16:creationId xmlns:a16="http://schemas.microsoft.com/office/drawing/2014/main" id="{0CAE4C8C-C3CF-CA70-EB90-F850EAAE2F58}"/>
              </a:ext>
            </a:extLst>
          </p:cNvPr>
          <p:cNvSpPr txBox="1">
            <a:spLocks noChangeArrowheads="1"/>
          </p:cNvSpPr>
          <p:nvPr/>
        </p:nvSpPr>
        <p:spPr bwMode="auto">
          <a:xfrm>
            <a:off x="11999596" y="22818602"/>
            <a:ext cx="916686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r>
              <a:rPr lang="en-US" altLang="en-US" sz="2640" b="1" dirty="0">
                <a:latin typeface="Helvetica" panose="020B0604020202020204" pitchFamily="34" charset="0"/>
              </a:rPr>
              <a:t>Fig. 3: </a:t>
            </a:r>
            <a:r>
              <a:rPr lang="en-US" altLang="en-US" sz="2640" dirty="0">
                <a:latin typeface="Helvetica" panose="020B0604020202020204" pitchFamily="34" charset="0"/>
              </a:rPr>
              <a:t>A visual element that summarizes the process</a:t>
            </a:r>
            <a:endParaRPr lang="en-US" altLang="en-US" sz="2640" dirty="0"/>
          </a:p>
        </p:txBody>
      </p:sp>
      <p:cxnSp>
        <p:nvCxnSpPr>
          <p:cNvPr id="4141" name="Straight Connector 59">
            <a:extLst>
              <a:ext uri="{FF2B5EF4-FFF2-40B4-BE49-F238E27FC236}">
                <a16:creationId xmlns:a16="http://schemas.microsoft.com/office/drawing/2014/main" id="{26452569-37E6-01C1-4CBA-0664E4BD00EC}"/>
              </a:ext>
            </a:extLst>
          </p:cNvPr>
          <p:cNvCxnSpPr>
            <a:cxnSpLocks noChangeShapeType="1"/>
          </p:cNvCxnSpPr>
          <p:nvPr/>
        </p:nvCxnSpPr>
        <p:spPr bwMode="auto">
          <a:xfrm>
            <a:off x="21945600" y="5848350"/>
            <a:ext cx="0" cy="32693610"/>
          </a:xfrm>
          <a:prstGeom prst="line">
            <a:avLst/>
          </a:prstGeom>
          <a:noFill/>
          <a:ln w="6350">
            <a:solidFill>
              <a:srgbClr val="B6C7DA"/>
            </a:solidFill>
            <a:round/>
            <a:headEnd/>
            <a:tailEnd/>
          </a:ln>
          <a:extLst>
            <a:ext uri="{909E8E84-426E-40DD-AFC4-6F175D3DCCD1}">
              <a14:hiddenFill xmlns:a14="http://schemas.microsoft.com/office/drawing/2010/main">
                <a:noFill/>
              </a14:hiddenFill>
            </a:ext>
          </a:extLst>
        </p:spPr>
      </p:cxnSp>
      <p:sp>
        <p:nvSpPr>
          <p:cNvPr id="11" name="Rectangle 68">
            <a:extLst>
              <a:ext uri="{FF2B5EF4-FFF2-40B4-BE49-F238E27FC236}">
                <a16:creationId xmlns:a16="http://schemas.microsoft.com/office/drawing/2014/main" id="{4376E4A0-3AD6-3013-1D9A-EBA216A1AF37}"/>
              </a:ext>
            </a:extLst>
          </p:cNvPr>
          <p:cNvSpPr>
            <a:spLocks noChangeArrowheads="1"/>
          </p:cNvSpPr>
          <p:nvPr/>
        </p:nvSpPr>
        <p:spPr bwMode="auto">
          <a:xfrm>
            <a:off x="11740517" y="15112700"/>
            <a:ext cx="9784797" cy="889300"/>
          </a:xfrm>
          <a:prstGeom prst="rect">
            <a:avLst/>
          </a:prstGeom>
          <a:solidFill>
            <a:srgbClr val="B4D5E5"/>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algn="ctr" eaLnBrk="1" hangingPunct="1">
              <a:defRPr/>
            </a:pPr>
            <a:endParaRPr lang="en-US" altLang="en-US" sz="8672"/>
          </a:p>
        </p:txBody>
      </p:sp>
      <p:sp>
        <p:nvSpPr>
          <p:cNvPr id="4144" name="TextBox 69">
            <a:extLst>
              <a:ext uri="{FF2B5EF4-FFF2-40B4-BE49-F238E27FC236}">
                <a16:creationId xmlns:a16="http://schemas.microsoft.com/office/drawing/2014/main" id="{92ED337E-AA7F-E488-BCDE-44EA31FDDE65}"/>
              </a:ext>
            </a:extLst>
          </p:cNvPr>
          <p:cNvSpPr txBox="1">
            <a:spLocks noChangeArrowheads="1"/>
          </p:cNvSpPr>
          <p:nvPr/>
        </p:nvSpPr>
        <p:spPr bwMode="auto">
          <a:xfrm>
            <a:off x="11887199" y="15153940"/>
            <a:ext cx="9393555" cy="67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lnSpc>
                <a:spcPct val="150000"/>
              </a:lnSpc>
            </a:pPr>
            <a:r>
              <a:rPr lang="en-US" altLang="en-US" sz="2880" b="1" dirty="0">
                <a:latin typeface="Helvetica" panose="020B0604020202020204" pitchFamily="34" charset="0"/>
              </a:rPr>
              <a:t>The following figures demonstrate the impact of… </a:t>
            </a:r>
          </a:p>
        </p:txBody>
      </p:sp>
      <p:sp>
        <p:nvSpPr>
          <p:cNvPr id="4148" name="TextBox 65">
            <a:extLst>
              <a:ext uri="{FF2B5EF4-FFF2-40B4-BE49-F238E27FC236}">
                <a16:creationId xmlns:a16="http://schemas.microsoft.com/office/drawing/2014/main" id="{56F90DCE-21BC-1906-8BFB-3407395672DC}"/>
              </a:ext>
            </a:extLst>
          </p:cNvPr>
          <p:cNvSpPr txBox="1">
            <a:spLocks noChangeArrowheads="1"/>
          </p:cNvSpPr>
          <p:nvPr/>
        </p:nvSpPr>
        <p:spPr bwMode="auto">
          <a:xfrm>
            <a:off x="11379209" y="23633430"/>
            <a:ext cx="10503526" cy="620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lnSpc>
                <a:spcPct val="150000"/>
              </a:lnSpc>
            </a:pPr>
            <a:r>
              <a:rPr lang="en-US" altLang="en-US" sz="3360" dirty="0">
                <a:latin typeface="Helvetica" panose="020B0604020202020204" pitchFamily="34" charset="0"/>
              </a:rPr>
              <a:t>Visual enhancements can be a flow diagram / schematic showing the logical progression from input,  processing, output, tables for parameters which can work well for well for instrument settings, concentrations, or software versions, and icons / mini‑graphics to guide the eye without clutter. Remember to assign a consistent color (e.g., teal) to graphics; ensure sufficient contrast for print.</a:t>
            </a:r>
            <a:endParaRPr lang="en-US" altLang="en-US" sz="3360" dirty="0"/>
          </a:p>
        </p:txBody>
      </p:sp>
      <p:sp>
        <p:nvSpPr>
          <p:cNvPr id="4150" name="TextBox 56">
            <a:extLst>
              <a:ext uri="{FF2B5EF4-FFF2-40B4-BE49-F238E27FC236}">
                <a16:creationId xmlns:a16="http://schemas.microsoft.com/office/drawing/2014/main" id="{3087F5E9-96F0-B5A2-4EAB-930B7A75921C}"/>
              </a:ext>
            </a:extLst>
          </p:cNvPr>
          <p:cNvSpPr txBox="1">
            <a:spLocks noChangeArrowheads="1"/>
          </p:cNvSpPr>
          <p:nvPr/>
        </p:nvSpPr>
        <p:spPr bwMode="auto">
          <a:xfrm>
            <a:off x="11999596" y="36306002"/>
            <a:ext cx="916686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r>
              <a:rPr lang="en-US" altLang="en-US" sz="2640" b="1">
                <a:latin typeface="Helvetica" panose="020B0604020202020204" pitchFamily="34" charset="0"/>
              </a:rPr>
              <a:t>Fig. 4: </a:t>
            </a:r>
            <a:r>
              <a:rPr lang="en-US" altLang="en-US" sz="2640">
                <a:latin typeface="Helvetica" panose="020B0604020202020204" pitchFamily="34" charset="0"/>
              </a:rPr>
              <a:t>writing style effectiveness is demonstrated</a:t>
            </a:r>
            <a:endParaRPr lang="en-US" altLang="en-US" sz="2640"/>
          </a:p>
        </p:txBody>
      </p:sp>
      <p:sp>
        <p:nvSpPr>
          <p:cNvPr id="4151" name="TextBox 56">
            <a:extLst>
              <a:ext uri="{FF2B5EF4-FFF2-40B4-BE49-F238E27FC236}">
                <a16:creationId xmlns:a16="http://schemas.microsoft.com/office/drawing/2014/main" id="{D9328EF7-1A6B-0664-6C3D-E524F5F91FCB}"/>
              </a:ext>
            </a:extLst>
          </p:cNvPr>
          <p:cNvSpPr txBox="1">
            <a:spLocks noChangeArrowheads="1"/>
          </p:cNvSpPr>
          <p:nvPr/>
        </p:nvSpPr>
        <p:spPr bwMode="auto">
          <a:xfrm>
            <a:off x="22928580" y="18209669"/>
            <a:ext cx="916686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r>
              <a:rPr lang="en-US" altLang="en-US" sz="2640" b="1">
                <a:latin typeface="Helvetica" panose="020B0604020202020204" pitchFamily="34" charset="0"/>
              </a:rPr>
              <a:t>Fig. 5: </a:t>
            </a:r>
            <a:r>
              <a:rPr lang="en-US" altLang="en-US" sz="2880">
                <a:latin typeface="Helvetica" panose="020B0604020202020204" pitchFamily="34" charset="0"/>
              </a:rPr>
              <a:t>Each </a:t>
            </a:r>
            <a:r>
              <a:rPr lang="en-US" altLang="en-US" sz="2640">
                <a:latin typeface="Helvetica" panose="020B0604020202020204" pitchFamily="34" charset="0"/>
              </a:rPr>
              <a:t>visual should </a:t>
            </a:r>
            <a:r>
              <a:rPr lang="en-US" altLang="en-US" sz="2880">
                <a:latin typeface="Helvetica" panose="020B0604020202020204" pitchFamily="34" charset="0"/>
              </a:rPr>
              <a:t>answer a specific question</a:t>
            </a:r>
            <a:endParaRPr lang="en-US" altLang="en-US" sz="2640"/>
          </a:p>
        </p:txBody>
      </p:sp>
      <p:sp>
        <p:nvSpPr>
          <p:cNvPr id="4152" name="TextBox 71">
            <a:extLst>
              <a:ext uri="{FF2B5EF4-FFF2-40B4-BE49-F238E27FC236}">
                <a16:creationId xmlns:a16="http://schemas.microsoft.com/office/drawing/2014/main" id="{17B78956-CF45-A796-22DE-4387B1D2905E}"/>
              </a:ext>
            </a:extLst>
          </p:cNvPr>
          <p:cNvSpPr txBox="1">
            <a:spLocks noChangeArrowheads="1"/>
          </p:cNvSpPr>
          <p:nvPr/>
        </p:nvSpPr>
        <p:spPr bwMode="auto">
          <a:xfrm>
            <a:off x="22365887" y="19225261"/>
            <a:ext cx="10062927" cy="3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8100">
                <a:solidFill>
                  <a:schemeClr val="tx2"/>
                </a:solidFill>
                <a:latin typeface="Arial" panose="020B0604020202020204" pitchFamily="34" charset="0"/>
                <a:ea typeface="MS PGothic" panose="020B0600070205080204" pitchFamily="34" charset="-128"/>
              </a:defRPr>
            </a:lvl1pPr>
            <a:lvl2pPr marL="742950" indent="-285750">
              <a:defRPr sz="18100">
                <a:solidFill>
                  <a:schemeClr val="tx2"/>
                </a:solidFill>
                <a:latin typeface="Arial" panose="020B0604020202020204" pitchFamily="34" charset="0"/>
                <a:ea typeface="MS PGothic" panose="020B0600070205080204" pitchFamily="34" charset="-128"/>
              </a:defRPr>
            </a:lvl2pPr>
            <a:lvl3pPr marL="1143000" indent="-228600">
              <a:defRPr sz="18100">
                <a:solidFill>
                  <a:schemeClr val="tx2"/>
                </a:solidFill>
                <a:latin typeface="Arial" panose="020B0604020202020204" pitchFamily="34" charset="0"/>
                <a:ea typeface="MS PGothic" panose="020B0600070205080204" pitchFamily="34" charset="-128"/>
              </a:defRPr>
            </a:lvl3pPr>
            <a:lvl4pPr marL="1600200" indent="-228600">
              <a:defRPr sz="18100">
                <a:solidFill>
                  <a:schemeClr val="tx2"/>
                </a:solidFill>
                <a:latin typeface="Arial" panose="020B0604020202020204" pitchFamily="34" charset="0"/>
                <a:ea typeface="MS PGothic" panose="020B0600070205080204" pitchFamily="34" charset="-128"/>
              </a:defRPr>
            </a:lvl4pPr>
            <a:lvl5pPr marL="2057400" indent="-228600">
              <a:defRPr sz="181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8100">
                <a:solidFill>
                  <a:schemeClr val="tx2"/>
                </a:solidFill>
                <a:latin typeface="Arial" panose="020B0604020202020204" pitchFamily="34" charset="0"/>
                <a:ea typeface="MS PGothic" panose="020B0600070205080204" pitchFamily="34" charset="-128"/>
              </a:defRPr>
            </a:lvl9pPr>
          </a:lstStyle>
          <a:p>
            <a:pPr eaLnBrk="1" hangingPunct="1">
              <a:lnSpc>
                <a:spcPct val="150000"/>
              </a:lnSpc>
            </a:pPr>
            <a:r>
              <a:rPr lang="en-US" altLang="en-US" sz="3360" dirty="0">
                <a:latin typeface="Helvetica" panose="020B0604020202020204" pitchFamily="34" charset="0"/>
              </a:rPr>
              <a:t>The Results section should become a visual story that lets conference attendees grasp the essence of your findings within seconds, while still providing enough detail for interested peers to dive deeper. </a:t>
            </a:r>
            <a:endParaRPr lang="en-US" altLang="en-US" sz="336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a:ln>
              <a:noFill/>
            </a:ln>
            <a:solidFill>
              <a:schemeClr val="tx2"/>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a:ln>
              <a:noFill/>
            </a:ln>
            <a:solidFill>
              <a:schemeClr val="tx2"/>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7202EE7DF2754AB363437C50FB568B" ma:contentTypeVersion="13" ma:contentTypeDescription="Create a new document." ma:contentTypeScope="" ma:versionID="78b19e2dbaa6cae48ba0268644db187d">
  <xsd:schema xmlns:xsd="http://www.w3.org/2001/XMLSchema" xmlns:xs="http://www.w3.org/2001/XMLSchema" xmlns:p="http://schemas.microsoft.com/office/2006/metadata/properties" xmlns:ns3="3829850a-2b25-4f57-9dc9-7dbfa557691e" xmlns:ns4="52f16efb-c25e-4787-ac58-d86cdc4109e7" targetNamespace="http://schemas.microsoft.com/office/2006/metadata/properties" ma:root="true" ma:fieldsID="685450a2e867fe99da436618bc972568" ns3:_="" ns4:_="">
    <xsd:import namespace="3829850a-2b25-4f57-9dc9-7dbfa557691e"/>
    <xsd:import namespace="52f16efb-c25e-4787-ac58-d86cdc4109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9850a-2b25-4f57-9dc9-7dbfa55769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f16efb-c25e-4787-ac58-d86cdc4109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5E839C-42C3-4BEA-AF47-0C29FA1EB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9850a-2b25-4f57-9dc9-7dbfa557691e"/>
    <ds:schemaRef ds:uri="52f16efb-c25e-4787-ac58-d86cdc410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182154-97C9-4940-94FF-51E777757D4C}">
  <ds:schemaRefs>
    <ds:schemaRef ds:uri="http://schemas.microsoft.com/office/2006/documentManagement/types"/>
    <ds:schemaRef ds:uri="http://www.w3.org/XML/1998/namespace"/>
    <ds:schemaRef ds:uri="http://schemas.microsoft.com/office/2006/metadata/properties"/>
    <ds:schemaRef ds:uri="3829850a-2b25-4f57-9dc9-7dbfa557691e"/>
    <ds:schemaRef ds:uri="http://purl.org/dc/terms/"/>
    <ds:schemaRef ds:uri="http://schemas.openxmlformats.org/package/2006/metadata/core-properties"/>
    <ds:schemaRef ds:uri="http://purl.org/dc/elements/1.1/"/>
    <ds:schemaRef ds:uri="http://purl.org/dc/dcmitype/"/>
    <ds:schemaRef ds:uri="52f16efb-c25e-4787-ac58-d86cdc4109e7"/>
    <ds:schemaRef ds:uri="http://schemas.microsoft.com/office/infopath/2007/PartnerControls"/>
  </ds:schemaRefs>
</ds:datastoreItem>
</file>

<file path=customXml/itemProps3.xml><?xml version="1.0" encoding="utf-8"?>
<ds:datastoreItem xmlns:ds="http://schemas.openxmlformats.org/officeDocument/2006/customXml" ds:itemID="{E1DB68FB-3304-43DC-8371-E27ED0CD42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1827</TotalTime>
  <Words>685</Words>
  <Application>Microsoft Office PowerPoint</Application>
  <PresentationFormat>Custom</PresentationFormat>
  <Paragraphs>28</Paragraphs>
  <Slides>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Helvetica</vt:lpstr>
      <vt:lpstr>Default Design</vt:lpstr>
      <vt:lpstr>Microsoft Excel Chart</vt:lpstr>
      <vt:lpstr>PowerPoint Presentation</vt:lpstr>
    </vt:vector>
  </TitlesOfParts>
  <Company>SciFor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Posters1st</dc:creator>
  <cp:lastModifiedBy>Matt Novak</cp:lastModifiedBy>
  <cp:revision>271</cp:revision>
  <dcterms:created xsi:type="dcterms:W3CDTF">2003-12-17T18:44:28Z</dcterms:created>
  <dcterms:modified xsi:type="dcterms:W3CDTF">2025-11-14T02:48:47Z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0x0101007B7202EE7DF2754AB363437C50FB568B</vt:lpwstr>
  </property>
</Properties>
</file>