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0240288" cy="42840275"/>
  <p:notesSz cx="6858000" cy="9144000"/>
  <p:defaultTextStyle>
    <a:defPPr>
      <a:defRPr lang="en-US"/>
    </a:defPPr>
    <a:lvl1pPr marL="0" algn="l" defTabSz="20900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90044" algn="l" defTabSz="20900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80088" algn="l" defTabSz="20900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70132" algn="l" defTabSz="20900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60176" algn="l" defTabSz="20900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50220" algn="l" defTabSz="20900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40264" algn="l" defTabSz="20900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30309" algn="l" defTabSz="20900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20353" algn="l" defTabSz="20900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93" userDrawn="1">
          <p15:clr>
            <a:srgbClr val="A4A3A4"/>
          </p15:clr>
        </p15:guide>
        <p15:guide id="2" pos="95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" d="100"/>
          <a:sy n="17" d="100"/>
        </p:scale>
        <p:origin x="3210" y="12"/>
      </p:cViewPr>
      <p:guideLst>
        <p:guide orient="horz" pos="13493"/>
        <p:guide pos="95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13308255"/>
            <a:ext cx="25704245" cy="91828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6043" y="24276156"/>
            <a:ext cx="21168202" cy="109480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19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39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59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679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599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19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439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359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820-0D82-454D-80AC-966B62AB1E49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123E-F9A8-7344-9623-84C7A01C4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8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820-0D82-454D-80AC-966B62AB1E49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123E-F9A8-7344-9623-84C7A01C4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8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29252" y="10065484"/>
            <a:ext cx="24491485" cy="2144393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44306" y="10065484"/>
            <a:ext cx="72980943" cy="2144393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820-0D82-454D-80AC-966B62AB1E49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123E-F9A8-7344-9623-84C7A01C4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1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820-0D82-454D-80AC-966B62AB1E49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123E-F9A8-7344-9623-84C7A01C4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774" y="27528846"/>
            <a:ext cx="25704245" cy="8508555"/>
          </a:xfrm>
        </p:spPr>
        <p:txBody>
          <a:bodyPr anchor="t"/>
          <a:lstStyle>
            <a:lvl1pPr algn="l">
              <a:defRPr sz="1681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8774" y="18157540"/>
            <a:ext cx="25704245" cy="9371307"/>
          </a:xfrm>
        </p:spPr>
        <p:txBody>
          <a:bodyPr anchor="b"/>
          <a:lstStyle>
            <a:lvl1pPr marL="0" indent="0">
              <a:buNone/>
              <a:defRPr sz="8359">
                <a:solidFill>
                  <a:schemeClr val="tx1">
                    <a:tint val="75000"/>
                  </a:schemeClr>
                </a:solidFill>
              </a:defRPr>
            </a:lvl1pPr>
            <a:lvl2pPr marL="1919914" indent="0">
              <a:buNone/>
              <a:defRPr sz="7533">
                <a:solidFill>
                  <a:schemeClr val="tx1">
                    <a:tint val="75000"/>
                  </a:schemeClr>
                </a:solidFill>
              </a:defRPr>
            </a:lvl2pPr>
            <a:lvl3pPr marL="3839829" indent="0">
              <a:buNone/>
              <a:defRPr sz="6706">
                <a:solidFill>
                  <a:schemeClr val="tx1">
                    <a:tint val="75000"/>
                  </a:schemeClr>
                </a:solidFill>
              </a:defRPr>
            </a:lvl3pPr>
            <a:lvl4pPr marL="5759743" indent="0">
              <a:buNone/>
              <a:defRPr sz="5879">
                <a:solidFill>
                  <a:schemeClr val="tx1">
                    <a:tint val="75000"/>
                  </a:schemeClr>
                </a:solidFill>
              </a:defRPr>
            </a:lvl4pPr>
            <a:lvl5pPr marL="7679658" indent="0">
              <a:buNone/>
              <a:defRPr sz="5879">
                <a:solidFill>
                  <a:schemeClr val="tx1">
                    <a:tint val="75000"/>
                  </a:schemeClr>
                </a:solidFill>
              </a:defRPr>
            </a:lvl5pPr>
            <a:lvl6pPr marL="9599572" indent="0">
              <a:buNone/>
              <a:defRPr sz="5879">
                <a:solidFill>
                  <a:schemeClr val="tx1">
                    <a:tint val="75000"/>
                  </a:schemeClr>
                </a:solidFill>
              </a:defRPr>
            </a:lvl6pPr>
            <a:lvl7pPr marL="11519487" indent="0">
              <a:buNone/>
              <a:defRPr sz="5879">
                <a:solidFill>
                  <a:schemeClr val="tx1">
                    <a:tint val="75000"/>
                  </a:schemeClr>
                </a:solidFill>
              </a:defRPr>
            </a:lvl7pPr>
            <a:lvl8pPr marL="13439402" indent="0">
              <a:buNone/>
              <a:defRPr sz="5879">
                <a:solidFill>
                  <a:schemeClr val="tx1">
                    <a:tint val="75000"/>
                  </a:schemeClr>
                </a:solidFill>
              </a:defRPr>
            </a:lvl8pPr>
            <a:lvl9pPr marL="15359316" indent="0">
              <a:buNone/>
              <a:defRPr sz="58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820-0D82-454D-80AC-966B62AB1E49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123E-F9A8-7344-9623-84C7A01C4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9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4304" y="58647543"/>
            <a:ext cx="48736212" cy="165857318"/>
          </a:xfrm>
        </p:spPr>
        <p:txBody>
          <a:bodyPr/>
          <a:lstStyle>
            <a:lvl1pPr>
              <a:defRPr sz="11758"/>
            </a:lvl1pPr>
            <a:lvl2pPr>
              <a:defRPr sz="10105"/>
            </a:lvl2pPr>
            <a:lvl3pPr>
              <a:defRPr sz="8359"/>
            </a:lvl3pPr>
            <a:lvl4pPr>
              <a:defRPr sz="7533"/>
            </a:lvl4pPr>
            <a:lvl5pPr>
              <a:defRPr sz="7533"/>
            </a:lvl5pPr>
            <a:lvl6pPr>
              <a:defRPr sz="7533"/>
            </a:lvl6pPr>
            <a:lvl7pPr>
              <a:defRPr sz="7533"/>
            </a:lvl7pPr>
            <a:lvl8pPr>
              <a:defRPr sz="7533"/>
            </a:lvl8pPr>
            <a:lvl9pPr>
              <a:defRPr sz="75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84523" y="58647543"/>
            <a:ext cx="48736216" cy="165857318"/>
          </a:xfrm>
        </p:spPr>
        <p:txBody>
          <a:bodyPr/>
          <a:lstStyle>
            <a:lvl1pPr>
              <a:defRPr sz="11758"/>
            </a:lvl1pPr>
            <a:lvl2pPr>
              <a:defRPr sz="10105"/>
            </a:lvl2pPr>
            <a:lvl3pPr>
              <a:defRPr sz="8359"/>
            </a:lvl3pPr>
            <a:lvl4pPr>
              <a:defRPr sz="7533"/>
            </a:lvl4pPr>
            <a:lvl5pPr>
              <a:defRPr sz="7533"/>
            </a:lvl5pPr>
            <a:lvl6pPr>
              <a:defRPr sz="7533"/>
            </a:lvl6pPr>
            <a:lvl7pPr>
              <a:defRPr sz="7533"/>
            </a:lvl7pPr>
            <a:lvl8pPr>
              <a:defRPr sz="7533"/>
            </a:lvl8pPr>
            <a:lvl9pPr>
              <a:defRPr sz="75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820-0D82-454D-80AC-966B62AB1E49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123E-F9A8-7344-9623-84C7A01C4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44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015" y="1715598"/>
            <a:ext cx="27216259" cy="71400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015" y="9589481"/>
            <a:ext cx="13361379" cy="3996439"/>
          </a:xfrm>
        </p:spPr>
        <p:txBody>
          <a:bodyPr anchor="b"/>
          <a:lstStyle>
            <a:lvl1pPr marL="0" indent="0">
              <a:buNone/>
              <a:defRPr sz="10105" b="1"/>
            </a:lvl1pPr>
            <a:lvl2pPr marL="1919914" indent="0">
              <a:buNone/>
              <a:defRPr sz="8359" b="1"/>
            </a:lvl2pPr>
            <a:lvl3pPr marL="3839829" indent="0">
              <a:buNone/>
              <a:defRPr sz="7533" b="1"/>
            </a:lvl3pPr>
            <a:lvl4pPr marL="5759743" indent="0">
              <a:buNone/>
              <a:defRPr sz="6706" b="1"/>
            </a:lvl4pPr>
            <a:lvl5pPr marL="7679658" indent="0">
              <a:buNone/>
              <a:defRPr sz="6706" b="1"/>
            </a:lvl5pPr>
            <a:lvl6pPr marL="9599572" indent="0">
              <a:buNone/>
              <a:defRPr sz="6706" b="1"/>
            </a:lvl6pPr>
            <a:lvl7pPr marL="11519487" indent="0">
              <a:buNone/>
              <a:defRPr sz="6706" b="1"/>
            </a:lvl7pPr>
            <a:lvl8pPr marL="13439402" indent="0">
              <a:buNone/>
              <a:defRPr sz="6706" b="1"/>
            </a:lvl8pPr>
            <a:lvl9pPr marL="15359316" indent="0">
              <a:buNone/>
              <a:defRPr sz="67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2015" y="13585920"/>
            <a:ext cx="13361379" cy="24682745"/>
          </a:xfrm>
        </p:spPr>
        <p:txBody>
          <a:bodyPr/>
          <a:lstStyle>
            <a:lvl1pPr>
              <a:defRPr sz="10105"/>
            </a:lvl1pPr>
            <a:lvl2pPr>
              <a:defRPr sz="8359"/>
            </a:lvl2pPr>
            <a:lvl3pPr>
              <a:defRPr sz="7533"/>
            </a:lvl3pPr>
            <a:lvl4pPr>
              <a:defRPr sz="6706"/>
            </a:lvl4pPr>
            <a:lvl5pPr>
              <a:defRPr sz="6706"/>
            </a:lvl5pPr>
            <a:lvl6pPr>
              <a:defRPr sz="6706"/>
            </a:lvl6pPr>
            <a:lvl7pPr>
              <a:defRPr sz="6706"/>
            </a:lvl7pPr>
            <a:lvl8pPr>
              <a:defRPr sz="6706"/>
            </a:lvl8pPr>
            <a:lvl9pPr>
              <a:defRPr sz="67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61648" y="9589481"/>
            <a:ext cx="13366627" cy="3996439"/>
          </a:xfrm>
        </p:spPr>
        <p:txBody>
          <a:bodyPr anchor="b"/>
          <a:lstStyle>
            <a:lvl1pPr marL="0" indent="0">
              <a:buNone/>
              <a:defRPr sz="10105" b="1"/>
            </a:lvl1pPr>
            <a:lvl2pPr marL="1919914" indent="0">
              <a:buNone/>
              <a:defRPr sz="8359" b="1"/>
            </a:lvl2pPr>
            <a:lvl3pPr marL="3839829" indent="0">
              <a:buNone/>
              <a:defRPr sz="7533" b="1"/>
            </a:lvl3pPr>
            <a:lvl4pPr marL="5759743" indent="0">
              <a:buNone/>
              <a:defRPr sz="6706" b="1"/>
            </a:lvl4pPr>
            <a:lvl5pPr marL="7679658" indent="0">
              <a:buNone/>
              <a:defRPr sz="6706" b="1"/>
            </a:lvl5pPr>
            <a:lvl6pPr marL="9599572" indent="0">
              <a:buNone/>
              <a:defRPr sz="6706" b="1"/>
            </a:lvl6pPr>
            <a:lvl7pPr marL="11519487" indent="0">
              <a:buNone/>
              <a:defRPr sz="6706" b="1"/>
            </a:lvl7pPr>
            <a:lvl8pPr marL="13439402" indent="0">
              <a:buNone/>
              <a:defRPr sz="6706" b="1"/>
            </a:lvl8pPr>
            <a:lvl9pPr marL="15359316" indent="0">
              <a:buNone/>
              <a:defRPr sz="67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61648" y="13585920"/>
            <a:ext cx="13366627" cy="24682745"/>
          </a:xfrm>
        </p:spPr>
        <p:txBody>
          <a:bodyPr/>
          <a:lstStyle>
            <a:lvl1pPr>
              <a:defRPr sz="10105"/>
            </a:lvl1pPr>
            <a:lvl2pPr>
              <a:defRPr sz="8359"/>
            </a:lvl2pPr>
            <a:lvl3pPr>
              <a:defRPr sz="7533"/>
            </a:lvl3pPr>
            <a:lvl4pPr>
              <a:defRPr sz="6706"/>
            </a:lvl4pPr>
            <a:lvl5pPr>
              <a:defRPr sz="6706"/>
            </a:lvl5pPr>
            <a:lvl6pPr>
              <a:defRPr sz="6706"/>
            </a:lvl6pPr>
            <a:lvl7pPr>
              <a:defRPr sz="6706"/>
            </a:lvl7pPr>
            <a:lvl8pPr>
              <a:defRPr sz="6706"/>
            </a:lvl8pPr>
            <a:lvl9pPr>
              <a:defRPr sz="67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820-0D82-454D-80AC-966B62AB1E49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123E-F9A8-7344-9623-84C7A01C4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3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820-0D82-454D-80AC-966B62AB1E49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123E-F9A8-7344-9623-84C7A01C4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27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820-0D82-454D-80AC-966B62AB1E49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123E-F9A8-7344-9623-84C7A01C4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6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016" y="1705677"/>
            <a:ext cx="9948847" cy="7259047"/>
          </a:xfrm>
        </p:spPr>
        <p:txBody>
          <a:bodyPr anchor="b"/>
          <a:lstStyle>
            <a:lvl1pPr algn="l">
              <a:defRPr sz="835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3113" y="1705681"/>
            <a:ext cx="16905161" cy="36562988"/>
          </a:xfrm>
        </p:spPr>
        <p:txBody>
          <a:bodyPr/>
          <a:lstStyle>
            <a:lvl1pPr>
              <a:defRPr sz="13412"/>
            </a:lvl1pPr>
            <a:lvl2pPr>
              <a:defRPr sz="11758"/>
            </a:lvl2pPr>
            <a:lvl3pPr>
              <a:defRPr sz="10105"/>
            </a:lvl3pPr>
            <a:lvl4pPr>
              <a:defRPr sz="8359"/>
            </a:lvl4pPr>
            <a:lvl5pPr>
              <a:defRPr sz="8359"/>
            </a:lvl5pPr>
            <a:lvl6pPr>
              <a:defRPr sz="8359"/>
            </a:lvl6pPr>
            <a:lvl7pPr>
              <a:defRPr sz="8359"/>
            </a:lvl7pPr>
            <a:lvl8pPr>
              <a:defRPr sz="8359"/>
            </a:lvl8pPr>
            <a:lvl9pPr>
              <a:defRPr sz="83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2016" y="8964728"/>
            <a:ext cx="9948847" cy="29303941"/>
          </a:xfrm>
        </p:spPr>
        <p:txBody>
          <a:bodyPr/>
          <a:lstStyle>
            <a:lvl1pPr marL="0" indent="0">
              <a:buNone/>
              <a:defRPr sz="5879"/>
            </a:lvl1pPr>
            <a:lvl2pPr marL="1919914" indent="0">
              <a:buNone/>
              <a:defRPr sz="5052"/>
            </a:lvl2pPr>
            <a:lvl3pPr marL="3839829" indent="0">
              <a:buNone/>
              <a:defRPr sz="4226"/>
            </a:lvl3pPr>
            <a:lvl4pPr marL="5759743" indent="0">
              <a:buNone/>
              <a:defRPr sz="3766"/>
            </a:lvl4pPr>
            <a:lvl5pPr marL="7679658" indent="0">
              <a:buNone/>
              <a:defRPr sz="3766"/>
            </a:lvl5pPr>
            <a:lvl6pPr marL="9599572" indent="0">
              <a:buNone/>
              <a:defRPr sz="3766"/>
            </a:lvl6pPr>
            <a:lvl7pPr marL="11519487" indent="0">
              <a:buNone/>
              <a:defRPr sz="3766"/>
            </a:lvl7pPr>
            <a:lvl8pPr marL="13439402" indent="0">
              <a:buNone/>
              <a:defRPr sz="3766"/>
            </a:lvl8pPr>
            <a:lvl9pPr marL="15359316" indent="0">
              <a:buNone/>
              <a:defRPr sz="376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820-0D82-454D-80AC-966B62AB1E49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123E-F9A8-7344-9623-84C7A01C4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7308" y="29988193"/>
            <a:ext cx="18144173" cy="3540276"/>
          </a:xfrm>
        </p:spPr>
        <p:txBody>
          <a:bodyPr anchor="b"/>
          <a:lstStyle>
            <a:lvl1pPr algn="l">
              <a:defRPr sz="835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27308" y="3827858"/>
            <a:ext cx="18144173" cy="25704165"/>
          </a:xfrm>
        </p:spPr>
        <p:txBody>
          <a:bodyPr/>
          <a:lstStyle>
            <a:lvl1pPr marL="0" indent="0">
              <a:buNone/>
              <a:defRPr sz="13412"/>
            </a:lvl1pPr>
            <a:lvl2pPr marL="1919914" indent="0">
              <a:buNone/>
              <a:defRPr sz="11758"/>
            </a:lvl2pPr>
            <a:lvl3pPr marL="3839829" indent="0">
              <a:buNone/>
              <a:defRPr sz="10105"/>
            </a:lvl3pPr>
            <a:lvl4pPr marL="5759743" indent="0">
              <a:buNone/>
              <a:defRPr sz="8359"/>
            </a:lvl4pPr>
            <a:lvl5pPr marL="7679658" indent="0">
              <a:buNone/>
              <a:defRPr sz="8359"/>
            </a:lvl5pPr>
            <a:lvl6pPr marL="9599572" indent="0">
              <a:buNone/>
              <a:defRPr sz="8359"/>
            </a:lvl6pPr>
            <a:lvl7pPr marL="11519487" indent="0">
              <a:buNone/>
              <a:defRPr sz="8359"/>
            </a:lvl7pPr>
            <a:lvl8pPr marL="13439402" indent="0">
              <a:buNone/>
              <a:defRPr sz="8359"/>
            </a:lvl8pPr>
            <a:lvl9pPr marL="15359316" indent="0">
              <a:buNone/>
              <a:defRPr sz="835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7308" y="33528469"/>
            <a:ext cx="18144173" cy="5027779"/>
          </a:xfrm>
        </p:spPr>
        <p:txBody>
          <a:bodyPr/>
          <a:lstStyle>
            <a:lvl1pPr marL="0" indent="0">
              <a:buNone/>
              <a:defRPr sz="5879"/>
            </a:lvl1pPr>
            <a:lvl2pPr marL="1919914" indent="0">
              <a:buNone/>
              <a:defRPr sz="5052"/>
            </a:lvl2pPr>
            <a:lvl3pPr marL="3839829" indent="0">
              <a:buNone/>
              <a:defRPr sz="4226"/>
            </a:lvl3pPr>
            <a:lvl4pPr marL="5759743" indent="0">
              <a:buNone/>
              <a:defRPr sz="3766"/>
            </a:lvl4pPr>
            <a:lvl5pPr marL="7679658" indent="0">
              <a:buNone/>
              <a:defRPr sz="3766"/>
            </a:lvl5pPr>
            <a:lvl6pPr marL="9599572" indent="0">
              <a:buNone/>
              <a:defRPr sz="3766"/>
            </a:lvl6pPr>
            <a:lvl7pPr marL="11519487" indent="0">
              <a:buNone/>
              <a:defRPr sz="3766"/>
            </a:lvl7pPr>
            <a:lvl8pPr marL="13439402" indent="0">
              <a:buNone/>
              <a:defRPr sz="3766"/>
            </a:lvl8pPr>
            <a:lvl9pPr marL="15359316" indent="0">
              <a:buNone/>
              <a:defRPr sz="376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820-0D82-454D-80AC-966B62AB1E49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123E-F9A8-7344-9623-84C7A01C4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2015" y="1715598"/>
            <a:ext cx="27216259" cy="7140046"/>
          </a:xfrm>
          <a:prstGeom prst="rect">
            <a:avLst/>
          </a:prstGeom>
        </p:spPr>
        <p:txBody>
          <a:bodyPr vert="horz" lIns="418009" tIns="209004" rIns="418009" bIns="20900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015" y="9996067"/>
            <a:ext cx="27216259" cy="28272601"/>
          </a:xfrm>
          <a:prstGeom prst="rect">
            <a:avLst/>
          </a:prstGeom>
        </p:spPr>
        <p:txBody>
          <a:bodyPr vert="horz" lIns="418009" tIns="209004" rIns="418009" bIns="20900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2015" y="39706591"/>
            <a:ext cx="7056067" cy="2280848"/>
          </a:xfrm>
          <a:prstGeom prst="rect">
            <a:avLst/>
          </a:prstGeom>
        </p:spPr>
        <p:txBody>
          <a:bodyPr vert="horz" lIns="418009" tIns="209004" rIns="418009" bIns="209004" rtlCol="0" anchor="ctr"/>
          <a:lstStyle>
            <a:lvl1pPr algn="l">
              <a:defRPr sz="5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D2820-0D82-454D-80AC-966B62AB1E49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32099" y="39706591"/>
            <a:ext cx="9576091" cy="2280848"/>
          </a:xfrm>
          <a:prstGeom prst="rect">
            <a:avLst/>
          </a:prstGeom>
        </p:spPr>
        <p:txBody>
          <a:bodyPr vert="horz" lIns="418009" tIns="209004" rIns="418009" bIns="209004" rtlCol="0" anchor="ctr"/>
          <a:lstStyle>
            <a:lvl1pPr algn="ctr">
              <a:defRPr sz="5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72207" y="39706591"/>
            <a:ext cx="7056067" cy="2280848"/>
          </a:xfrm>
          <a:prstGeom prst="rect">
            <a:avLst/>
          </a:prstGeom>
        </p:spPr>
        <p:txBody>
          <a:bodyPr vert="horz" lIns="418009" tIns="209004" rIns="418009" bIns="209004" rtlCol="0" anchor="ctr"/>
          <a:lstStyle>
            <a:lvl1pPr algn="r">
              <a:defRPr sz="5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4123E-F9A8-7344-9623-84C7A01C4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2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919914" rtl="0" eaLnBrk="1" latinLnBrk="0" hangingPunct="1">
        <a:spcBef>
          <a:spcPct val="0"/>
        </a:spcBef>
        <a:buNone/>
        <a:defRPr sz="18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36" indent="-1439936" algn="l" defTabSz="1919914" rtl="0" eaLnBrk="1" latinLnBrk="0" hangingPunct="1">
        <a:spcBef>
          <a:spcPct val="20000"/>
        </a:spcBef>
        <a:buFont typeface="Arial"/>
        <a:buChar char="•"/>
        <a:defRPr sz="13412" kern="1200">
          <a:solidFill>
            <a:schemeClr val="tx1"/>
          </a:solidFill>
          <a:latin typeface="+mn-lt"/>
          <a:ea typeface="+mn-ea"/>
          <a:cs typeface="+mn-cs"/>
        </a:defRPr>
      </a:lvl1pPr>
      <a:lvl2pPr marL="3119861" indent="-1199947" algn="l" defTabSz="1919914" rtl="0" eaLnBrk="1" latinLnBrk="0" hangingPunct="1">
        <a:spcBef>
          <a:spcPct val="20000"/>
        </a:spcBef>
        <a:buFont typeface="Arial"/>
        <a:buChar char="–"/>
        <a:defRPr sz="11758" kern="1200">
          <a:solidFill>
            <a:schemeClr val="tx1"/>
          </a:solidFill>
          <a:latin typeface="+mn-lt"/>
          <a:ea typeface="+mn-ea"/>
          <a:cs typeface="+mn-cs"/>
        </a:defRPr>
      </a:lvl2pPr>
      <a:lvl3pPr marL="4799786" indent="-959957" algn="l" defTabSz="1919914" rtl="0" eaLnBrk="1" latinLnBrk="0" hangingPunct="1">
        <a:spcBef>
          <a:spcPct val="20000"/>
        </a:spcBef>
        <a:buFont typeface="Arial"/>
        <a:buChar char="•"/>
        <a:defRPr sz="10105" kern="1200">
          <a:solidFill>
            <a:schemeClr val="tx1"/>
          </a:solidFill>
          <a:latin typeface="+mn-lt"/>
          <a:ea typeface="+mn-ea"/>
          <a:cs typeface="+mn-cs"/>
        </a:defRPr>
      </a:lvl3pPr>
      <a:lvl4pPr marL="6719700" indent="-959957" algn="l" defTabSz="1919914" rtl="0" eaLnBrk="1" latinLnBrk="0" hangingPunct="1">
        <a:spcBef>
          <a:spcPct val="20000"/>
        </a:spcBef>
        <a:buFont typeface="Arial"/>
        <a:buChar char="–"/>
        <a:defRPr sz="8359" kern="1200">
          <a:solidFill>
            <a:schemeClr val="tx1"/>
          </a:solidFill>
          <a:latin typeface="+mn-lt"/>
          <a:ea typeface="+mn-ea"/>
          <a:cs typeface="+mn-cs"/>
        </a:defRPr>
      </a:lvl4pPr>
      <a:lvl5pPr marL="8639615" indent="-959957" algn="l" defTabSz="1919914" rtl="0" eaLnBrk="1" latinLnBrk="0" hangingPunct="1">
        <a:spcBef>
          <a:spcPct val="20000"/>
        </a:spcBef>
        <a:buFont typeface="Arial"/>
        <a:buChar char="»"/>
        <a:defRPr sz="8359" kern="1200">
          <a:solidFill>
            <a:schemeClr val="tx1"/>
          </a:solidFill>
          <a:latin typeface="+mn-lt"/>
          <a:ea typeface="+mn-ea"/>
          <a:cs typeface="+mn-cs"/>
        </a:defRPr>
      </a:lvl5pPr>
      <a:lvl6pPr marL="10559529" indent="-959957" algn="l" defTabSz="1919914" rtl="0" eaLnBrk="1" latinLnBrk="0" hangingPunct="1">
        <a:spcBef>
          <a:spcPct val="20000"/>
        </a:spcBef>
        <a:buFont typeface="Arial"/>
        <a:buChar char="•"/>
        <a:defRPr sz="8359" kern="1200">
          <a:solidFill>
            <a:schemeClr val="tx1"/>
          </a:solidFill>
          <a:latin typeface="+mn-lt"/>
          <a:ea typeface="+mn-ea"/>
          <a:cs typeface="+mn-cs"/>
        </a:defRPr>
      </a:lvl6pPr>
      <a:lvl7pPr marL="12479445" indent="-959957" algn="l" defTabSz="1919914" rtl="0" eaLnBrk="1" latinLnBrk="0" hangingPunct="1">
        <a:spcBef>
          <a:spcPct val="20000"/>
        </a:spcBef>
        <a:buFont typeface="Arial"/>
        <a:buChar char="•"/>
        <a:defRPr sz="8359" kern="1200">
          <a:solidFill>
            <a:schemeClr val="tx1"/>
          </a:solidFill>
          <a:latin typeface="+mn-lt"/>
          <a:ea typeface="+mn-ea"/>
          <a:cs typeface="+mn-cs"/>
        </a:defRPr>
      </a:lvl7pPr>
      <a:lvl8pPr marL="14399359" indent="-959957" algn="l" defTabSz="1919914" rtl="0" eaLnBrk="1" latinLnBrk="0" hangingPunct="1">
        <a:spcBef>
          <a:spcPct val="20000"/>
        </a:spcBef>
        <a:buFont typeface="Arial"/>
        <a:buChar char="•"/>
        <a:defRPr sz="8359" kern="1200">
          <a:solidFill>
            <a:schemeClr val="tx1"/>
          </a:solidFill>
          <a:latin typeface="+mn-lt"/>
          <a:ea typeface="+mn-ea"/>
          <a:cs typeface="+mn-cs"/>
        </a:defRPr>
      </a:lvl8pPr>
      <a:lvl9pPr marL="16319273" indent="-959957" algn="l" defTabSz="1919914" rtl="0" eaLnBrk="1" latinLnBrk="0" hangingPunct="1">
        <a:spcBef>
          <a:spcPct val="20000"/>
        </a:spcBef>
        <a:buFont typeface="Arial"/>
        <a:buChar char="•"/>
        <a:defRPr sz="83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19914" rtl="0" eaLnBrk="1" latinLnBrk="0" hangingPunct="1">
        <a:defRPr sz="7533" kern="1200">
          <a:solidFill>
            <a:schemeClr val="tx1"/>
          </a:solidFill>
          <a:latin typeface="+mn-lt"/>
          <a:ea typeface="+mn-ea"/>
          <a:cs typeface="+mn-cs"/>
        </a:defRPr>
      </a:lvl1pPr>
      <a:lvl2pPr marL="1919914" algn="l" defTabSz="1919914" rtl="0" eaLnBrk="1" latinLnBrk="0" hangingPunct="1">
        <a:defRPr sz="7533" kern="1200">
          <a:solidFill>
            <a:schemeClr val="tx1"/>
          </a:solidFill>
          <a:latin typeface="+mn-lt"/>
          <a:ea typeface="+mn-ea"/>
          <a:cs typeface="+mn-cs"/>
        </a:defRPr>
      </a:lvl2pPr>
      <a:lvl3pPr marL="3839829" algn="l" defTabSz="1919914" rtl="0" eaLnBrk="1" latinLnBrk="0" hangingPunct="1">
        <a:defRPr sz="7533" kern="1200">
          <a:solidFill>
            <a:schemeClr val="tx1"/>
          </a:solidFill>
          <a:latin typeface="+mn-lt"/>
          <a:ea typeface="+mn-ea"/>
          <a:cs typeface="+mn-cs"/>
        </a:defRPr>
      </a:lvl3pPr>
      <a:lvl4pPr marL="5759743" algn="l" defTabSz="1919914" rtl="0" eaLnBrk="1" latinLnBrk="0" hangingPunct="1">
        <a:defRPr sz="7533" kern="1200">
          <a:solidFill>
            <a:schemeClr val="tx1"/>
          </a:solidFill>
          <a:latin typeface="+mn-lt"/>
          <a:ea typeface="+mn-ea"/>
          <a:cs typeface="+mn-cs"/>
        </a:defRPr>
      </a:lvl4pPr>
      <a:lvl5pPr marL="7679658" algn="l" defTabSz="1919914" rtl="0" eaLnBrk="1" latinLnBrk="0" hangingPunct="1">
        <a:defRPr sz="7533" kern="1200">
          <a:solidFill>
            <a:schemeClr val="tx1"/>
          </a:solidFill>
          <a:latin typeface="+mn-lt"/>
          <a:ea typeface="+mn-ea"/>
          <a:cs typeface="+mn-cs"/>
        </a:defRPr>
      </a:lvl5pPr>
      <a:lvl6pPr marL="9599572" algn="l" defTabSz="1919914" rtl="0" eaLnBrk="1" latinLnBrk="0" hangingPunct="1">
        <a:defRPr sz="7533" kern="1200">
          <a:solidFill>
            <a:schemeClr val="tx1"/>
          </a:solidFill>
          <a:latin typeface="+mn-lt"/>
          <a:ea typeface="+mn-ea"/>
          <a:cs typeface="+mn-cs"/>
        </a:defRPr>
      </a:lvl6pPr>
      <a:lvl7pPr marL="11519487" algn="l" defTabSz="1919914" rtl="0" eaLnBrk="1" latinLnBrk="0" hangingPunct="1">
        <a:defRPr sz="7533" kern="1200">
          <a:solidFill>
            <a:schemeClr val="tx1"/>
          </a:solidFill>
          <a:latin typeface="+mn-lt"/>
          <a:ea typeface="+mn-ea"/>
          <a:cs typeface="+mn-cs"/>
        </a:defRPr>
      </a:lvl7pPr>
      <a:lvl8pPr marL="13439402" algn="l" defTabSz="1919914" rtl="0" eaLnBrk="1" latinLnBrk="0" hangingPunct="1">
        <a:defRPr sz="7533" kern="1200">
          <a:solidFill>
            <a:schemeClr val="tx1"/>
          </a:solidFill>
          <a:latin typeface="+mn-lt"/>
          <a:ea typeface="+mn-ea"/>
          <a:cs typeface="+mn-cs"/>
        </a:defRPr>
      </a:lvl8pPr>
      <a:lvl9pPr marL="15359316" algn="l" defTabSz="1919914" rtl="0" eaLnBrk="1" latinLnBrk="0" hangingPunct="1">
        <a:defRPr sz="75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jpeg"/><Relationship Id="rId18" Type="http://schemas.openxmlformats.org/officeDocument/2006/relationships/oleObject" Target="../embeddings/oleObject8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jpeg"/><Relationship Id="rId17" Type="http://schemas.openxmlformats.org/officeDocument/2006/relationships/image" Target="../media/image9.jpeg"/><Relationship Id="rId2" Type="http://schemas.openxmlformats.org/officeDocument/2006/relationships/image" Target="../media/image1.emf"/><Relationship Id="rId16" Type="http://schemas.openxmlformats.org/officeDocument/2006/relationships/oleObject" Target="../embeddings/oleObject7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jpeg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6"/>
          <p:cNvSpPr>
            <a:spLocks noChangeArrowheads="1"/>
          </p:cNvSpPr>
          <p:nvPr/>
        </p:nvSpPr>
        <p:spPr bwMode="auto">
          <a:xfrm>
            <a:off x="21001415" y="34829640"/>
            <a:ext cx="8400080" cy="91875"/>
          </a:xfrm>
          <a:prstGeom prst="rect">
            <a:avLst/>
          </a:prstGeom>
          <a:solidFill>
            <a:srgbClr val="2163A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2015340"/>
            <a:endParaRPr lang="en-US" sz="9737"/>
          </a:p>
        </p:txBody>
      </p:sp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5493840" y="3149963"/>
            <a:ext cx="19649279" cy="399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5972" tIns="87986" rIns="175972" bIns="87986" anchor="ctr"/>
          <a:lstStyle/>
          <a:p>
            <a:pPr algn="ctr" defTabSz="4222540">
              <a:defRPr/>
            </a:pPr>
            <a:r>
              <a:rPr lang="en-US" sz="7992" b="1" dirty="0">
                <a:solidFill>
                  <a:srgbClr val="0D0C0C"/>
                </a:solidFill>
                <a:latin typeface="Helvetica"/>
                <a:cs typeface="Helvetica"/>
              </a:rPr>
              <a:t>Poster Title Goes Here</a:t>
            </a:r>
            <a:br>
              <a:rPr lang="en-US" sz="12493" b="1" dirty="0">
                <a:solidFill>
                  <a:srgbClr val="2163A1"/>
                </a:solidFill>
                <a:latin typeface="Helvetica"/>
                <a:cs typeface="Helvetica"/>
              </a:rPr>
            </a:br>
            <a:r>
              <a:rPr lang="en-US" sz="4409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Researchers</a:t>
            </a:r>
            <a:r>
              <a:rPr lang="ja-JP" altLang="en-US" sz="4409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’</a:t>
            </a:r>
            <a:r>
              <a:rPr lang="en-US" altLang="ja-JP" sz="4409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/Presenters</a:t>
            </a:r>
            <a:r>
              <a:rPr lang="ja-JP" altLang="en-US" sz="4409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’</a:t>
            </a:r>
            <a:r>
              <a:rPr lang="en-US" altLang="ja-JP" sz="4409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 Names</a:t>
            </a:r>
            <a:br>
              <a:rPr lang="en-US" altLang="ja-JP" sz="4409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</a:br>
            <a:r>
              <a:rPr lang="en-US" altLang="ja-JP" sz="4409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Institution/Organization/Company</a:t>
            </a:r>
            <a:endParaRPr lang="en-US" sz="4409" i="1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927406" y="8776268"/>
            <a:ext cx="8400080" cy="102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5972" tIns="87986" rIns="175972" bIns="87986">
            <a:spAutoFit/>
          </a:bodyPr>
          <a:lstStyle>
            <a:lvl1pPr defTabSz="2193925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2193925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2193925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2193925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2193925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512" b="1">
                <a:solidFill>
                  <a:srgbClr val="0D0C0C"/>
                </a:solidFill>
                <a:latin typeface="Helvetica" charset="0"/>
                <a:cs typeface="Helvetica" charset="0"/>
              </a:rPr>
              <a:t>METHODS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40009" y="8776268"/>
            <a:ext cx="8400081" cy="102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5972" tIns="87986" rIns="175972" bIns="87986">
            <a:spAutoFit/>
          </a:bodyPr>
          <a:lstStyle>
            <a:lvl1pPr defTabSz="2193925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2193925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2193925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2193925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2193925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512" b="1" dirty="0">
                <a:solidFill>
                  <a:srgbClr val="0D0C0C"/>
                </a:solidFill>
                <a:latin typeface="Helvetica" charset="0"/>
                <a:cs typeface="Helvetica" charset="0"/>
              </a:rPr>
              <a:t>INTRODUCTION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1036416" y="8776268"/>
            <a:ext cx="8400080" cy="102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5972" tIns="87986" rIns="175972" bIns="87986">
            <a:spAutoFit/>
          </a:bodyPr>
          <a:lstStyle>
            <a:lvl1pPr defTabSz="2193925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2193925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2193925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2193925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2193925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512" b="1">
                <a:solidFill>
                  <a:srgbClr val="0D0C0C"/>
                </a:solidFill>
                <a:latin typeface="Helvetica" charset="0"/>
                <a:cs typeface="Helvetica" charset="0"/>
              </a:rPr>
              <a:t>RESULTS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0791514" y="35264056"/>
            <a:ext cx="5178590" cy="189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5972" tIns="87986" rIns="175972" bIns="87986"/>
          <a:lstStyle/>
          <a:p>
            <a:pPr defTabSz="4221714">
              <a:spcBef>
                <a:spcPct val="20000"/>
              </a:spcBef>
            </a:pPr>
            <a:r>
              <a:rPr lang="en-US" sz="2113" dirty="0">
                <a:latin typeface="Helvetica" charset="0"/>
                <a:cs typeface="Helvetica" charset="0"/>
              </a:rPr>
              <a:t>1. Reference, </a:t>
            </a:r>
            <a:r>
              <a:rPr lang="en-US" sz="2113" i="1" dirty="0">
                <a:latin typeface="Helvetica" charset="0"/>
                <a:cs typeface="Helvetica" charset="0"/>
              </a:rPr>
              <a:t>Name of reference</a:t>
            </a:r>
            <a:endParaRPr lang="en-US" sz="2113" dirty="0">
              <a:latin typeface="Helvetica" charset="0"/>
              <a:cs typeface="Helvetica" charset="0"/>
            </a:endParaRPr>
          </a:p>
          <a:p>
            <a:pPr defTabSz="4221714">
              <a:spcBef>
                <a:spcPct val="20000"/>
              </a:spcBef>
            </a:pPr>
            <a:r>
              <a:rPr lang="en-US" sz="2113" dirty="0">
                <a:latin typeface="Helvetica" charset="0"/>
                <a:cs typeface="Helvetica" charset="0"/>
              </a:rPr>
              <a:t>2. Reference, </a:t>
            </a:r>
            <a:r>
              <a:rPr lang="en-US" sz="2113" i="1" dirty="0">
                <a:latin typeface="Helvetica" charset="0"/>
                <a:cs typeface="Helvetica" charset="0"/>
              </a:rPr>
              <a:t>Name of reference</a:t>
            </a:r>
            <a:endParaRPr lang="en-US" sz="2113" dirty="0">
              <a:latin typeface="Helvetica" charset="0"/>
              <a:cs typeface="Helvetica" charset="0"/>
            </a:endParaRPr>
          </a:p>
          <a:p>
            <a:pPr defTabSz="4221714">
              <a:spcBef>
                <a:spcPct val="20000"/>
              </a:spcBef>
            </a:pPr>
            <a:r>
              <a:rPr lang="en-US" sz="2113" dirty="0">
                <a:latin typeface="Helvetica" charset="0"/>
                <a:cs typeface="Helvetica" charset="0"/>
              </a:rPr>
              <a:t>3. Reference, </a:t>
            </a:r>
            <a:r>
              <a:rPr lang="en-US" sz="2113" i="1" dirty="0">
                <a:latin typeface="Helvetica" charset="0"/>
                <a:cs typeface="Helvetica" charset="0"/>
              </a:rPr>
              <a:t>Name of reference</a:t>
            </a:r>
            <a:endParaRPr lang="en-US" sz="2113" dirty="0">
              <a:latin typeface="Helvetica" charset="0"/>
              <a:cs typeface="Helvetica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1001416" y="21455144"/>
            <a:ext cx="8400080" cy="102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5972" tIns="87986" rIns="175972" bIns="87986">
            <a:spAutoFit/>
          </a:bodyPr>
          <a:lstStyle>
            <a:lvl1pPr defTabSz="2193925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2193925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2193925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2193925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2193925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512" b="1">
                <a:solidFill>
                  <a:srgbClr val="0D0C0C"/>
                </a:solidFill>
                <a:latin typeface="Helvetica" charset="0"/>
                <a:cs typeface="Helvetica" charset="0"/>
              </a:rPr>
              <a:t>CONCLUSIONS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1001416" y="33600254"/>
            <a:ext cx="8400080" cy="102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5972" tIns="87986" rIns="175972" bIns="87986">
            <a:spAutoFit/>
          </a:bodyPr>
          <a:lstStyle>
            <a:lvl1pPr defTabSz="2193925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2193925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2193925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2193925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2193925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512" b="1">
                <a:solidFill>
                  <a:srgbClr val="0D0C0C"/>
                </a:solidFill>
                <a:latin typeface="Helvetica" charset="0"/>
                <a:cs typeface="Helvetica" charset="0"/>
              </a:rPr>
              <a:t>REFERENCES</a:t>
            </a:r>
          </a:p>
        </p:txBody>
      </p:sp>
      <p:pic>
        <p:nvPicPr>
          <p:cNvPr id="12" name="Picture 5" descr="Call4Posters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5487" y="59780438"/>
            <a:ext cx="3800453" cy="95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1" y="37852793"/>
            <a:ext cx="30240288" cy="157501"/>
          </a:xfrm>
          <a:prstGeom prst="rect">
            <a:avLst/>
          </a:prstGeom>
          <a:solidFill>
            <a:srgbClr val="2163A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5998" tIns="88000" rIns="175998" bIns="88000"/>
          <a:lstStyle/>
          <a:p>
            <a:pPr defTabSz="4221714"/>
            <a:endParaRPr lang="en-US" sz="7533">
              <a:latin typeface="Helvetica" charset="0"/>
              <a:cs typeface="Helvetica" charset="0"/>
            </a:endParaRP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385004" y="37846960"/>
            <a:ext cx="14245135" cy="205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5972" tIns="87986" rIns="175972" bIns="87986" anchor="ctr"/>
          <a:lstStyle/>
          <a:p>
            <a:pPr defTabSz="4221714"/>
            <a:r>
              <a:rPr lang="en-US" sz="3307" b="1" i="1">
                <a:solidFill>
                  <a:srgbClr val="0D0C0C"/>
                </a:solidFill>
                <a:latin typeface="Helvetica" charset="0"/>
                <a:cs typeface="Helvetica" charset="0"/>
              </a:rPr>
              <a:t>Footer or Copyright Information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5019151" y="4409975"/>
            <a:ext cx="3990038" cy="1890018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2015340">
              <a:defRPr/>
            </a:pPr>
            <a:endParaRPr lang="en-US" sz="9737">
              <a:latin typeface="Arial" pitchFamily="-65" charset="0"/>
            </a:endParaRPr>
          </a:p>
        </p:txBody>
      </p:sp>
      <p:sp>
        <p:nvSpPr>
          <p:cNvPr id="16" name="TextBox 39"/>
          <p:cNvSpPr txBox="1">
            <a:spLocks noChangeArrowheads="1"/>
          </p:cNvSpPr>
          <p:nvPr/>
        </p:nvSpPr>
        <p:spPr bwMode="auto">
          <a:xfrm>
            <a:off x="25188319" y="4926230"/>
            <a:ext cx="3640035" cy="8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5998" tIns="88000" rIns="175998" bIns="88000">
            <a:spAutoFit/>
          </a:bodyPr>
          <a:lstStyle>
            <a:lvl1pPr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4409" dirty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2</a:t>
            </a:r>
            <a:r>
              <a:rPr lang="en-US" sz="4409" baseline="30000" dirty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nd</a:t>
            </a:r>
            <a:r>
              <a:rPr lang="en-US" sz="4409" dirty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 LOGO</a:t>
            </a:r>
          </a:p>
        </p:txBody>
      </p:sp>
      <p:sp>
        <p:nvSpPr>
          <p:cNvPr id="17" name="Rectangle 49"/>
          <p:cNvSpPr>
            <a:spLocks noChangeArrowheads="1"/>
          </p:cNvSpPr>
          <p:nvPr/>
        </p:nvSpPr>
        <p:spPr bwMode="auto">
          <a:xfrm>
            <a:off x="21001415" y="22655363"/>
            <a:ext cx="8400080" cy="91875"/>
          </a:xfrm>
          <a:prstGeom prst="rect">
            <a:avLst/>
          </a:prstGeom>
          <a:solidFill>
            <a:srgbClr val="2163A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2015340"/>
            <a:endParaRPr lang="en-US" sz="9737"/>
          </a:p>
        </p:txBody>
      </p:sp>
      <p:sp>
        <p:nvSpPr>
          <p:cNvPr id="18" name="Rectangle 50"/>
          <p:cNvSpPr>
            <a:spLocks noChangeArrowheads="1"/>
          </p:cNvSpPr>
          <p:nvPr/>
        </p:nvSpPr>
        <p:spPr bwMode="auto">
          <a:xfrm>
            <a:off x="21036416" y="9960447"/>
            <a:ext cx="8400080" cy="90418"/>
          </a:xfrm>
          <a:prstGeom prst="rect">
            <a:avLst/>
          </a:prstGeom>
          <a:solidFill>
            <a:srgbClr val="2163A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2015340"/>
            <a:endParaRPr lang="en-US" sz="9737"/>
          </a:p>
        </p:txBody>
      </p:sp>
      <p:sp>
        <p:nvSpPr>
          <p:cNvPr id="19" name="Rectangle 51"/>
          <p:cNvSpPr>
            <a:spLocks noChangeArrowheads="1"/>
          </p:cNvSpPr>
          <p:nvPr/>
        </p:nvSpPr>
        <p:spPr bwMode="auto">
          <a:xfrm>
            <a:off x="10927406" y="9960447"/>
            <a:ext cx="8400080" cy="90418"/>
          </a:xfrm>
          <a:prstGeom prst="rect">
            <a:avLst/>
          </a:prstGeom>
          <a:solidFill>
            <a:srgbClr val="2163A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2015340"/>
            <a:endParaRPr lang="en-US" sz="9737"/>
          </a:p>
        </p:txBody>
      </p:sp>
      <p:sp>
        <p:nvSpPr>
          <p:cNvPr id="20" name="Rectangle 52"/>
          <p:cNvSpPr>
            <a:spLocks noChangeArrowheads="1"/>
          </p:cNvSpPr>
          <p:nvPr/>
        </p:nvSpPr>
        <p:spPr bwMode="auto">
          <a:xfrm>
            <a:off x="840009" y="9960447"/>
            <a:ext cx="8400080" cy="90418"/>
          </a:xfrm>
          <a:prstGeom prst="rect">
            <a:avLst/>
          </a:prstGeom>
          <a:solidFill>
            <a:srgbClr val="2163A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2015340"/>
            <a:endParaRPr lang="en-US" sz="9737"/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1" y="7570216"/>
            <a:ext cx="30240288" cy="409795"/>
          </a:xfrm>
          <a:prstGeom prst="rect">
            <a:avLst/>
          </a:prstGeom>
          <a:solidFill>
            <a:srgbClr val="2163A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5998" tIns="88000" rIns="175998" bIns="88000"/>
          <a:lstStyle/>
          <a:p>
            <a:pPr defTabSz="4221714"/>
            <a:endParaRPr lang="en-US" sz="7533">
              <a:latin typeface="Helvetica" charset="0"/>
              <a:cs typeface="Helvetica" charset="0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840011" y="10290032"/>
            <a:ext cx="8400079" cy="543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sz="2940" dirty="0" err="1">
                <a:latin typeface="Helvetica" charset="0"/>
                <a:cs typeface="Helvetica" charset="0"/>
              </a:rPr>
              <a:t>Lorem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ipsum</a:t>
            </a:r>
            <a:r>
              <a:rPr lang="en-US" sz="2940" dirty="0">
                <a:latin typeface="Helvetica" charset="0"/>
                <a:cs typeface="Helvetica" charset="0"/>
              </a:rPr>
              <a:t> dolor sit </a:t>
            </a:r>
            <a:r>
              <a:rPr lang="en-US" sz="2940" dirty="0" err="1">
                <a:latin typeface="Helvetica" charset="0"/>
                <a:cs typeface="Helvetica" charset="0"/>
              </a:rPr>
              <a:t>amet</a:t>
            </a:r>
            <a:r>
              <a:rPr lang="en-US" sz="2940" dirty="0">
                <a:latin typeface="Helvetica" charset="0"/>
                <a:cs typeface="Helvetica" charset="0"/>
              </a:rPr>
              <a:t>, </a:t>
            </a:r>
            <a:r>
              <a:rPr lang="en-US" sz="2940" dirty="0" err="1">
                <a:latin typeface="Helvetica" charset="0"/>
                <a:cs typeface="Helvetica" charset="0"/>
              </a:rPr>
              <a:t>consectetur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adipiscing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elit</a:t>
            </a:r>
            <a:r>
              <a:rPr lang="en-US" sz="2940" dirty="0">
                <a:latin typeface="Helvetica" charset="0"/>
                <a:cs typeface="Helvetica" charset="0"/>
              </a:rPr>
              <a:t>, </a:t>
            </a:r>
            <a:r>
              <a:rPr lang="en-US" sz="2940" dirty="0" err="1">
                <a:latin typeface="Helvetica" charset="0"/>
                <a:cs typeface="Helvetica" charset="0"/>
              </a:rPr>
              <a:t>sed</a:t>
            </a:r>
            <a:r>
              <a:rPr lang="en-US" sz="2940" dirty="0">
                <a:latin typeface="Helvetica" charset="0"/>
                <a:cs typeface="Helvetica" charset="0"/>
              </a:rPr>
              <a:t> do </a:t>
            </a:r>
            <a:r>
              <a:rPr lang="en-US" sz="2940" dirty="0" err="1">
                <a:latin typeface="Helvetica" charset="0"/>
                <a:cs typeface="Helvetica" charset="0"/>
              </a:rPr>
              <a:t>eiusmod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tempor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incididunt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ut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labore</a:t>
            </a:r>
            <a:r>
              <a:rPr lang="en-US" sz="2940" dirty="0">
                <a:latin typeface="Helvetica" charset="0"/>
                <a:cs typeface="Helvetica" charset="0"/>
              </a:rPr>
              <a:t> et </a:t>
            </a:r>
            <a:r>
              <a:rPr lang="en-US" sz="2940" dirty="0" err="1">
                <a:latin typeface="Helvetica" charset="0"/>
                <a:cs typeface="Helvetica" charset="0"/>
              </a:rPr>
              <a:t>dolore</a:t>
            </a:r>
            <a:r>
              <a:rPr lang="en-US" sz="2940" dirty="0">
                <a:latin typeface="Helvetica" charset="0"/>
                <a:cs typeface="Helvetica" charset="0"/>
              </a:rPr>
              <a:t> magna </a:t>
            </a:r>
            <a:r>
              <a:rPr lang="en-US" sz="2940" dirty="0" err="1">
                <a:latin typeface="Helvetica" charset="0"/>
                <a:cs typeface="Helvetica" charset="0"/>
              </a:rPr>
              <a:t>aliqua</a:t>
            </a:r>
            <a:r>
              <a:rPr lang="en-US" sz="2940" dirty="0">
                <a:latin typeface="Helvetica" charset="0"/>
                <a:cs typeface="Helvetica" charset="0"/>
              </a:rPr>
              <a:t>. </a:t>
            </a:r>
            <a:r>
              <a:rPr lang="en-US" sz="2940" dirty="0" err="1">
                <a:latin typeface="Helvetica" charset="0"/>
                <a:cs typeface="Helvetica" charset="0"/>
              </a:rPr>
              <a:t>Ut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enim</a:t>
            </a:r>
            <a:r>
              <a:rPr lang="en-US" sz="2940" dirty="0">
                <a:latin typeface="Helvetica" charset="0"/>
                <a:cs typeface="Helvetica" charset="0"/>
              </a:rPr>
              <a:t> ad minim </a:t>
            </a:r>
            <a:r>
              <a:rPr lang="en-US" sz="2940" dirty="0" err="1">
                <a:latin typeface="Helvetica" charset="0"/>
                <a:cs typeface="Helvetica" charset="0"/>
              </a:rPr>
              <a:t>veniam</a:t>
            </a:r>
            <a:r>
              <a:rPr lang="en-US" sz="2940" dirty="0">
                <a:latin typeface="Helvetica" charset="0"/>
                <a:cs typeface="Helvetica" charset="0"/>
              </a:rPr>
              <a:t>, </a:t>
            </a:r>
            <a:r>
              <a:rPr lang="en-US" sz="2940" dirty="0" err="1">
                <a:latin typeface="Helvetica" charset="0"/>
                <a:cs typeface="Helvetica" charset="0"/>
              </a:rPr>
              <a:t>quisvnostrud</a:t>
            </a:r>
            <a:r>
              <a:rPr lang="en-US" sz="2940" dirty="0">
                <a:latin typeface="Helvetica" charset="0"/>
                <a:cs typeface="Helvetica" charset="0"/>
              </a:rPr>
              <a:t> exercitation </a:t>
            </a:r>
            <a:r>
              <a:rPr lang="en-US" sz="2940" dirty="0" err="1">
                <a:latin typeface="Helvetica" charset="0"/>
                <a:cs typeface="Helvetica" charset="0"/>
              </a:rPr>
              <a:t>ullamco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laboris</a:t>
            </a:r>
            <a:r>
              <a:rPr lang="en-US" sz="2940" dirty="0">
                <a:latin typeface="Helvetica" charset="0"/>
                <a:cs typeface="Helvetica" charset="0"/>
              </a:rPr>
              <a:t> nisi </a:t>
            </a:r>
            <a:r>
              <a:rPr lang="en-US" sz="2940" dirty="0" err="1">
                <a:latin typeface="Helvetica" charset="0"/>
                <a:cs typeface="Helvetica" charset="0"/>
              </a:rPr>
              <a:t>ut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aliquip</a:t>
            </a:r>
            <a:r>
              <a:rPr lang="en-US" sz="2940" dirty="0">
                <a:latin typeface="Helvetica" charset="0"/>
                <a:cs typeface="Helvetica" charset="0"/>
              </a:rPr>
              <a:t> ex </a:t>
            </a:r>
            <a:r>
              <a:rPr lang="en-US" sz="2940" dirty="0" err="1">
                <a:latin typeface="Helvetica" charset="0"/>
                <a:cs typeface="Helvetica" charset="0"/>
              </a:rPr>
              <a:t>ea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commodo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consequat</a:t>
            </a:r>
            <a:r>
              <a:rPr lang="en-US" sz="2940" dirty="0">
                <a:latin typeface="Helvetica" charset="0"/>
                <a:cs typeface="Helvetica" charset="0"/>
              </a:rPr>
              <a:t>. </a:t>
            </a:r>
            <a:r>
              <a:rPr lang="en-US" sz="2940" dirty="0" err="1">
                <a:latin typeface="Helvetica" charset="0"/>
                <a:cs typeface="Helvetica" charset="0"/>
              </a:rPr>
              <a:t>Duis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aute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irure</a:t>
            </a:r>
            <a:r>
              <a:rPr lang="en-US" sz="2940" dirty="0">
                <a:latin typeface="Helvetica" charset="0"/>
                <a:cs typeface="Helvetica" charset="0"/>
              </a:rPr>
              <a:t> dolor in </a:t>
            </a:r>
            <a:r>
              <a:rPr lang="en-US" sz="2940" dirty="0" err="1">
                <a:latin typeface="Helvetica" charset="0"/>
                <a:cs typeface="Helvetica" charset="0"/>
              </a:rPr>
              <a:t>reprehenderit</a:t>
            </a:r>
            <a:r>
              <a:rPr lang="en-US" sz="2940" dirty="0">
                <a:latin typeface="Helvetica" charset="0"/>
                <a:cs typeface="Helvetica" charset="0"/>
              </a:rPr>
              <a:t> in </a:t>
            </a:r>
            <a:r>
              <a:rPr lang="en-US" sz="2940" dirty="0" err="1">
                <a:latin typeface="Helvetica" charset="0"/>
                <a:cs typeface="Helvetica" charset="0"/>
              </a:rPr>
              <a:t>voluptate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velit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esse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cillum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dolore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eu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fugiat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nulla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pariatur</a:t>
            </a:r>
            <a:r>
              <a:rPr lang="en-US" sz="2940" dirty="0">
                <a:latin typeface="Helvetica" charset="0"/>
                <a:cs typeface="Helvetica" charset="0"/>
              </a:rPr>
              <a:t>. </a:t>
            </a:r>
          </a:p>
          <a:p>
            <a:pPr algn="l" eaLnBrk="1" hangingPunct="1">
              <a:lnSpc>
                <a:spcPct val="150000"/>
              </a:lnSpc>
            </a:pPr>
            <a:endParaRPr lang="en-US" sz="2940" dirty="0">
              <a:latin typeface="Helvetica" charset="0"/>
              <a:cs typeface="Helvetica" charset="0"/>
            </a:endParaRPr>
          </a:p>
        </p:txBody>
      </p:sp>
      <p:sp>
        <p:nvSpPr>
          <p:cNvPr id="23" name="TextBox 56"/>
          <p:cNvSpPr txBox="1">
            <a:spLocks noChangeArrowheads="1"/>
          </p:cNvSpPr>
          <p:nvPr/>
        </p:nvSpPr>
        <p:spPr bwMode="auto">
          <a:xfrm>
            <a:off x="840009" y="32685139"/>
            <a:ext cx="8400080" cy="393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sz="2940" dirty="0" err="1">
                <a:latin typeface="Helvetica" charset="0"/>
                <a:cs typeface="Helvetica" charset="0"/>
              </a:rPr>
              <a:t>Ut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enim</a:t>
            </a:r>
            <a:r>
              <a:rPr lang="en-US" sz="2940" dirty="0">
                <a:latin typeface="Helvetica" charset="0"/>
                <a:cs typeface="Helvetica" charset="0"/>
              </a:rPr>
              <a:t> ad minim </a:t>
            </a:r>
            <a:r>
              <a:rPr lang="en-US" sz="2940" dirty="0" err="1">
                <a:latin typeface="Helvetica" charset="0"/>
                <a:cs typeface="Helvetica" charset="0"/>
              </a:rPr>
              <a:t>veniam</a:t>
            </a:r>
            <a:r>
              <a:rPr lang="en-US" sz="2940" dirty="0">
                <a:latin typeface="Helvetica" charset="0"/>
                <a:cs typeface="Helvetica" charset="0"/>
              </a:rPr>
              <a:t>, </a:t>
            </a:r>
            <a:r>
              <a:rPr lang="en-US" sz="2940" dirty="0" err="1">
                <a:latin typeface="Helvetica" charset="0"/>
                <a:cs typeface="Helvetica" charset="0"/>
              </a:rPr>
              <a:t>quis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nostrud</a:t>
            </a:r>
            <a:r>
              <a:rPr lang="en-US" sz="2940" dirty="0">
                <a:latin typeface="Helvetica" charset="0"/>
                <a:cs typeface="Helvetica" charset="0"/>
              </a:rPr>
              <a:t> exercitation </a:t>
            </a:r>
            <a:r>
              <a:rPr lang="en-US" sz="2940" dirty="0" err="1">
                <a:latin typeface="Helvetica" charset="0"/>
                <a:cs typeface="Helvetica" charset="0"/>
              </a:rPr>
              <a:t>ullamco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laboris</a:t>
            </a:r>
            <a:r>
              <a:rPr lang="en-US" sz="2940" dirty="0">
                <a:latin typeface="Helvetica" charset="0"/>
                <a:cs typeface="Helvetica" charset="0"/>
              </a:rPr>
              <a:t> nisi </a:t>
            </a:r>
            <a:r>
              <a:rPr lang="en-US" sz="2940" dirty="0" err="1">
                <a:latin typeface="Helvetica" charset="0"/>
                <a:cs typeface="Helvetica" charset="0"/>
              </a:rPr>
              <a:t>ut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aliquip</a:t>
            </a:r>
            <a:r>
              <a:rPr lang="en-US" sz="2940" dirty="0">
                <a:latin typeface="Helvetica" charset="0"/>
                <a:cs typeface="Helvetica" charset="0"/>
              </a:rPr>
              <a:t> ex </a:t>
            </a:r>
            <a:r>
              <a:rPr lang="en-US" sz="2940" dirty="0" err="1">
                <a:latin typeface="Helvetica" charset="0"/>
                <a:cs typeface="Helvetica" charset="0"/>
              </a:rPr>
              <a:t>ea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commodo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consequat</a:t>
            </a:r>
            <a:r>
              <a:rPr lang="en-US" sz="2940" dirty="0">
                <a:latin typeface="Helvetica" charset="0"/>
                <a:cs typeface="Helvetica" charset="0"/>
              </a:rPr>
              <a:t>. </a:t>
            </a:r>
            <a:r>
              <a:rPr lang="en-US" sz="2940" dirty="0" err="1">
                <a:latin typeface="Helvetica" charset="0"/>
                <a:cs typeface="Helvetica" charset="0"/>
              </a:rPr>
              <a:t>Duis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aute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irure</a:t>
            </a:r>
            <a:r>
              <a:rPr lang="en-US" sz="2940" dirty="0">
                <a:latin typeface="Helvetica" charset="0"/>
                <a:cs typeface="Helvetica" charset="0"/>
              </a:rPr>
              <a:t> dolor in </a:t>
            </a:r>
            <a:r>
              <a:rPr lang="en-US" sz="2940" dirty="0" err="1">
                <a:latin typeface="Helvetica" charset="0"/>
                <a:cs typeface="Helvetica" charset="0"/>
              </a:rPr>
              <a:t>reprehenderit</a:t>
            </a:r>
            <a:r>
              <a:rPr lang="en-US" sz="2940" dirty="0">
                <a:latin typeface="Helvetica" charset="0"/>
                <a:cs typeface="Helvetica" charset="0"/>
              </a:rPr>
              <a:t> in </a:t>
            </a:r>
            <a:r>
              <a:rPr lang="en-US" sz="2940" dirty="0" err="1">
                <a:latin typeface="Helvetica" charset="0"/>
                <a:cs typeface="Helvetica" charset="0"/>
              </a:rPr>
              <a:t>voluptate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velit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esse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cillum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dolore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eu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fugiat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nulla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pariatur</a:t>
            </a:r>
            <a:r>
              <a:rPr lang="en-US" sz="2940" dirty="0"/>
              <a:t>. </a:t>
            </a:r>
          </a:p>
          <a:p>
            <a:pPr algn="l" eaLnBrk="1" hangingPunct="1"/>
            <a:endParaRPr lang="en-US" sz="2940" dirty="0"/>
          </a:p>
        </p:txBody>
      </p:sp>
      <p:graphicFrame>
        <p:nvGraphicFramePr>
          <p:cNvPr id="24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908716"/>
              </p:ext>
            </p:extLst>
          </p:nvPr>
        </p:nvGraphicFramePr>
        <p:xfrm>
          <a:off x="231908" y="20160125"/>
          <a:ext cx="4312735" cy="2887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1526583" imgH="7716898" progId="Excel.Chart.8">
                  <p:embed/>
                </p:oleObj>
              </mc:Choice>
              <mc:Fallback>
                <p:oleObj r:id="rId3" imgW="11526583" imgH="771689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08" y="20160125"/>
                        <a:ext cx="4312735" cy="28875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60"/>
          <p:cNvSpPr txBox="1">
            <a:spLocks noChangeArrowheads="1"/>
          </p:cNvSpPr>
          <p:nvPr/>
        </p:nvSpPr>
        <p:spPr bwMode="auto">
          <a:xfrm>
            <a:off x="840009" y="30234174"/>
            <a:ext cx="8400080" cy="204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sz="2940" b="1" dirty="0">
                <a:latin typeface="Helvetica" charset="0"/>
                <a:cs typeface="Helvetica" charset="0"/>
              </a:rPr>
              <a:t>Nisi </a:t>
            </a:r>
            <a:r>
              <a:rPr lang="en-US" sz="2940" b="1" dirty="0" err="1">
                <a:latin typeface="Helvetica" charset="0"/>
                <a:cs typeface="Helvetica" charset="0"/>
              </a:rPr>
              <a:t>ut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aliquip</a:t>
            </a:r>
            <a:r>
              <a:rPr lang="en-US" sz="2940" b="1" dirty="0">
                <a:latin typeface="Helvetica" charset="0"/>
                <a:cs typeface="Helvetica" charset="0"/>
              </a:rPr>
              <a:t> ex </a:t>
            </a:r>
            <a:r>
              <a:rPr lang="en-US" sz="2940" b="1" dirty="0" err="1">
                <a:latin typeface="Helvetica" charset="0"/>
                <a:cs typeface="Helvetica" charset="0"/>
              </a:rPr>
              <a:t>ea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commodo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consequat</a:t>
            </a:r>
            <a:r>
              <a:rPr lang="en-US" sz="2940" b="1" dirty="0">
                <a:latin typeface="Helvetica" charset="0"/>
                <a:cs typeface="Helvetica" charset="0"/>
              </a:rPr>
              <a:t>. </a:t>
            </a:r>
            <a:r>
              <a:rPr lang="en-US" sz="2940" b="1" dirty="0" err="1">
                <a:latin typeface="Helvetica" charset="0"/>
                <a:cs typeface="Helvetica" charset="0"/>
              </a:rPr>
              <a:t>Duis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aute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irure</a:t>
            </a:r>
            <a:r>
              <a:rPr lang="en-US" sz="2940" b="1" dirty="0">
                <a:latin typeface="Helvetica" charset="0"/>
                <a:cs typeface="Helvetica" charset="0"/>
              </a:rPr>
              <a:t> dolor in </a:t>
            </a:r>
            <a:r>
              <a:rPr lang="en-US" sz="2940" b="1" dirty="0" err="1">
                <a:latin typeface="Helvetica" charset="0"/>
                <a:cs typeface="Helvetica" charset="0"/>
              </a:rPr>
              <a:t>reprehenderit</a:t>
            </a:r>
            <a:r>
              <a:rPr lang="en-US" sz="2940" b="1" dirty="0">
                <a:latin typeface="Helvetica" charset="0"/>
                <a:cs typeface="Helvetica" charset="0"/>
              </a:rPr>
              <a:t> in </a:t>
            </a:r>
            <a:r>
              <a:rPr lang="en-US" sz="2940" b="1" dirty="0" err="1">
                <a:latin typeface="Helvetica" charset="0"/>
                <a:cs typeface="Helvetica" charset="0"/>
              </a:rPr>
              <a:t>voluptate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velit</a:t>
            </a:r>
            <a:r>
              <a:rPr lang="en-US" sz="2940" b="1" dirty="0">
                <a:latin typeface="Helvetica" charset="0"/>
                <a:cs typeface="Helvetica" charset="0"/>
              </a:rPr>
              <a:t>. </a:t>
            </a:r>
          </a:p>
        </p:txBody>
      </p:sp>
      <p:graphicFrame>
        <p:nvGraphicFramePr>
          <p:cNvPr id="26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531807"/>
              </p:ext>
            </p:extLst>
          </p:nvPr>
        </p:nvGraphicFramePr>
        <p:xfrm>
          <a:off x="10874440" y="14431284"/>
          <a:ext cx="8640847" cy="5787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0996275" imgH="7363359" progId="Excel.Chart.8">
                  <p:embed/>
                </p:oleObj>
              </mc:Choice>
              <mc:Fallback>
                <p:oleObj r:id="rId5" imgW="10996275" imgH="736335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440" y="14431284"/>
                        <a:ext cx="8640847" cy="5787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033112"/>
              </p:ext>
            </p:extLst>
          </p:nvPr>
        </p:nvGraphicFramePr>
        <p:xfrm>
          <a:off x="10540849" y="26607830"/>
          <a:ext cx="9153803" cy="6519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0770742" imgH="7674230" progId="Excel.Chart.8">
                  <p:embed/>
                </p:oleObj>
              </mc:Choice>
              <mc:Fallback>
                <p:oleObj r:id="rId7" imgW="10770742" imgH="767423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0849" y="26607830"/>
                        <a:ext cx="9153803" cy="6519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65"/>
          <p:cNvSpPr txBox="1">
            <a:spLocks noChangeArrowheads="1"/>
          </p:cNvSpPr>
          <p:nvPr/>
        </p:nvSpPr>
        <p:spPr bwMode="auto">
          <a:xfrm>
            <a:off x="10927406" y="10290032"/>
            <a:ext cx="8400080" cy="34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sz="2940" dirty="0" err="1">
                <a:latin typeface="Helvetica" charset="0"/>
                <a:cs typeface="Helvetica" charset="0"/>
              </a:rPr>
              <a:t>Ut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enim</a:t>
            </a:r>
            <a:r>
              <a:rPr lang="en-US" sz="2940" dirty="0">
                <a:latin typeface="Helvetica" charset="0"/>
                <a:cs typeface="Helvetica" charset="0"/>
              </a:rPr>
              <a:t> ad minim </a:t>
            </a:r>
            <a:r>
              <a:rPr lang="en-US" sz="2940" dirty="0" err="1">
                <a:latin typeface="Helvetica" charset="0"/>
                <a:cs typeface="Helvetica" charset="0"/>
              </a:rPr>
              <a:t>veniam</a:t>
            </a:r>
            <a:r>
              <a:rPr lang="en-US" sz="2940" dirty="0">
                <a:latin typeface="Helvetica" charset="0"/>
                <a:cs typeface="Helvetica" charset="0"/>
              </a:rPr>
              <a:t>, </a:t>
            </a:r>
            <a:r>
              <a:rPr lang="en-US" sz="2940" dirty="0" err="1">
                <a:latin typeface="Helvetica" charset="0"/>
                <a:cs typeface="Helvetica" charset="0"/>
              </a:rPr>
              <a:t>quis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nostrud</a:t>
            </a:r>
            <a:r>
              <a:rPr lang="en-US" sz="2940" dirty="0">
                <a:latin typeface="Helvetica" charset="0"/>
                <a:cs typeface="Helvetica" charset="0"/>
              </a:rPr>
              <a:t> exercitation </a:t>
            </a:r>
            <a:r>
              <a:rPr lang="en-US" sz="2940" dirty="0" err="1">
                <a:latin typeface="Helvetica" charset="0"/>
                <a:cs typeface="Helvetica" charset="0"/>
              </a:rPr>
              <a:t>ullamco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laboris</a:t>
            </a:r>
            <a:r>
              <a:rPr lang="en-US" sz="2940" dirty="0">
                <a:latin typeface="Helvetica" charset="0"/>
                <a:cs typeface="Helvetica" charset="0"/>
              </a:rPr>
              <a:t> nisi </a:t>
            </a:r>
            <a:r>
              <a:rPr lang="en-US" sz="2940" dirty="0" err="1">
                <a:latin typeface="Helvetica" charset="0"/>
                <a:cs typeface="Helvetica" charset="0"/>
              </a:rPr>
              <a:t>ut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aliquip</a:t>
            </a:r>
            <a:r>
              <a:rPr lang="en-US" sz="2940" dirty="0">
                <a:latin typeface="Helvetica" charset="0"/>
                <a:cs typeface="Helvetica" charset="0"/>
              </a:rPr>
              <a:t> ex </a:t>
            </a:r>
            <a:r>
              <a:rPr lang="en-US" sz="2940" dirty="0" err="1">
                <a:latin typeface="Helvetica" charset="0"/>
                <a:cs typeface="Helvetica" charset="0"/>
              </a:rPr>
              <a:t>ea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commodo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consequat</a:t>
            </a:r>
            <a:r>
              <a:rPr lang="en-US" sz="2940" dirty="0">
                <a:latin typeface="Helvetica" charset="0"/>
                <a:cs typeface="Helvetica" charset="0"/>
              </a:rPr>
              <a:t>. </a:t>
            </a:r>
            <a:r>
              <a:rPr lang="en-US" sz="2940" dirty="0" err="1">
                <a:latin typeface="Helvetica" charset="0"/>
                <a:cs typeface="Helvetica" charset="0"/>
              </a:rPr>
              <a:t>Duis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aute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irure</a:t>
            </a:r>
            <a:r>
              <a:rPr lang="en-US" sz="2940" dirty="0">
                <a:latin typeface="Helvetica" charset="0"/>
                <a:cs typeface="Helvetica" charset="0"/>
              </a:rPr>
              <a:t> dolor in </a:t>
            </a:r>
            <a:r>
              <a:rPr lang="en-US" sz="2940" dirty="0" err="1">
                <a:latin typeface="Helvetica" charset="0"/>
                <a:cs typeface="Helvetica" charset="0"/>
              </a:rPr>
              <a:t>reprehenderit</a:t>
            </a:r>
            <a:r>
              <a:rPr lang="en-US" sz="2940" dirty="0">
                <a:latin typeface="Helvetica" charset="0"/>
                <a:cs typeface="Helvetica" charset="0"/>
              </a:rPr>
              <a:t> in </a:t>
            </a:r>
            <a:r>
              <a:rPr lang="en-US" sz="2940" dirty="0" err="1">
                <a:latin typeface="Helvetica" charset="0"/>
                <a:cs typeface="Helvetica" charset="0"/>
              </a:rPr>
              <a:t>voluptate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velit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esse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cillum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dolore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eu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fugiat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nulla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pariatur</a:t>
            </a:r>
            <a:r>
              <a:rPr lang="en-US" sz="2940" dirty="0"/>
              <a:t>. </a:t>
            </a: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840010" y="15640707"/>
            <a:ext cx="8400080" cy="3398772"/>
          </a:xfrm>
          <a:prstGeom prst="rect">
            <a:avLst/>
          </a:prstGeom>
          <a:solidFill>
            <a:srgbClr val="B4D5E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2015340"/>
            <a:endParaRPr lang="en-US" sz="9737"/>
          </a:p>
        </p:txBody>
      </p:sp>
      <p:sp>
        <p:nvSpPr>
          <p:cNvPr id="30" name="TextBox 66"/>
          <p:cNvSpPr txBox="1">
            <a:spLocks noChangeArrowheads="1"/>
          </p:cNvSpPr>
          <p:nvPr/>
        </p:nvSpPr>
        <p:spPr bwMode="auto">
          <a:xfrm>
            <a:off x="1260017" y="15960087"/>
            <a:ext cx="7556756" cy="272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sz="2940" b="1" dirty="0" err="1">
                <a:latin typeface="Helvetica" charset="0"/>
                <a:cs typeface="Helvetica" charset="0"/>
              </a:rPr>
              <a:t>Duis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aute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irure</a:t>
            </a:r>
            <a:r>
              <a:rPr lang="en-US" sz="2940" b="1" dirty="0">
                <a:latin typeface="Helvetica" charset="0"/>
                <a:cs typeface="Helvetica" charset="0"/>
              </a:rPr>
              <a:t> dolor in </a:t>
            </a:r>
            <a:r>
              <a:rPr lang="en-US" sz="2940" b="1" dirty="0" err="1">
                <a:latin typeface="Helvetica" charset="0"/>
                <a:cs typeface="Helvetica" charset="0"/>
              </a:rPr>
              <a:t>reprehenderit</a:t>
            </a:r>
            <a:r>
              <a:rPr lang="en-US" sz="2940" b="1" dirty="0">
                <a:latin typeface="Helvetica" charset="0"/>
                <a:cs typeface="Helvetica" charset="0"/>
              </a:rPr>
              <a:t> in </a:t>
            </a:r>
            <a:r>
              <a:rPr lang="en-US" sz="2940" b="1" dirty="0" err="1">
                <a:latin typeface="Helvetica" charset="0"/>
                <a:cs typeface="Helvetica" charset="0"/>
              </a:rPr>
              <a:t>voluptate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velit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esse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cillum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dolore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eu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fugiat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nulla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pariatur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aute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irure</a:t>
            </a:r>
            <a:r>
              <a:rPr lang="en-US" sz="2940" b="1" dirty="0">
                <a:latin typeface="Helvetica" charset="0"/>
                <a:cs typeface="Helvetica" charset="0"/>
              </a:rPr>
              <a:t> dolor in </a:t>
            </a:r>
            <a:r>
              <a:rPr lang="en-US" sz="2940" b="1" dirty="0" err="1">
                <a:latin typeface="Helvetica" charset="0"/>
                <a:cs typeface="Helvetica" charset="0"/>
              </a:rPr>
              <a:t>voluptate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velit</a:t>
            </a:r>
            <a:r>
              <a:rPr lang="en-US" sz="2940" b="1" dirty="0">
                <a:latin typeface="Helvetica" charset="0"/>
                <a:cs typeface="Helvetica" charset="0"/>
              </a:rPr>
              <a:t>. </a:t>
            </a:r>
            <a:r>
              <a:rPr lang="en-US" sz="2940" b="1" dirty="0"/>
              <a:t> </a:t>
            </a:r>
          </a:p>
        </p:txBody>
      </p:sp>
      <p:sp>
        <p:nvSpPr>
          <p:cNvPr id="31" name="Rectangle 68"/>
          <p:cNvSpPr>
            <a:spLocks noChangeArrowheads="1"/>
          </p:cNvSpPr>
          <p:nvPr/>
        </p:nvSpPr>
        <p:spPr bwMode="auto">
          <a:xfrm>
            <a:off x="10890867" y="34212772"/>
            <a:ext cx="8400080" cy="2520024"/>
          </a:xfrm>
          <a:prstGeom prst="rect">
            <a:avLst/>
          </a:prstGeom>
          <a:solidFill>
            <a:srgbClr val="B4D5E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2015340"/>
            <a:endParaRPr lang="en-US" sz="9737"/>
          </a:p>
        </p:txBody>
      </p:sp>
      <p:sp>
        <p:nvSpPr>
          <p:cNvPr id="32" name="TextBox 69"/>
          <p:cNvSpPr txBox="1">
            <a:spLocks noChangeArrowheads="1"/>
          </p:cNvSpPr>
          <p:nvPr/>
        </p:nvSpPr>
        <p:spPr bwMode="auto">
          <a:xfrm>
            <a:off x="11310870" y="34259441"/>
            <a:ext cx="7560072" cy="204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sz="2940" b="1" dirty="0" err="1">
                <a:latin typeface="Helvetica" charset="0"/>
                <a:cs typeface="Helvetica" charset="0"/>
              </a:rPr>
              <a:t>Duis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aute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irure</a:t>
            </a:r>
            <a:r>
              <a:rPr lang="en-US" sz="2940" b="1" dirty="0">
                <a:latin typeface="Helvetica" charset="0"/>
                <a:cs typeface="Helvetica" charset="0"/>
              </a:rPr>
              <a:t> dolor in </a:t>
            </a:r>
            <a:r>
              <a:rPr lang="en-US" sz="2940" b="1" dirty="0" err="1">
                <a:latin typeface="Helvetica" charset="0"/>
                <a:cs typeface="Helvetica" charset="0"/>
              </a:rPr>
              <a:t>reprehenderit</a:t>
            </a:r>
            <a:r>
              <a:rPr lang="en-US" sz="2940" b="1" dirty="0">
                <a:latin typeface="Helvetica" charset="0"/>
                <a:cs typeface="Helvetica" charset="0"/>
              </a:rPr>
              <a:t> in </a:t>
            </a:r>
            <a:r>
              <a:rPr lang="en-US" sz="2940" b="1" dirty="0" err="1">
                <a:latin typeface="Helvetica" charset="0"/>
                <a:cs typeface="Helvetica" charset="0"/>
              </a:rPr>
              <a:t>voluptate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velit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esse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cillum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dolore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eu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fugiat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nulla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pariatur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esse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cillum</a:t>
            </a:r>
            <a:r>
              <a:rPr lang="en-US" sz="2940" b="1" dirty="0"/>
              <a:t>. </a:t>
            </a:r>
          </a:p>
        </p:txBody>
      </p:sp>
      <p:sp>
        <p:nvSpPr>
          <p:cNvPr id="33" name="TextBox 71"/>
          <p:cNvSpPr txBox="1">
            <a:spLocks noChangeArrowheads="1"/>
          </p:cNvSpPr>
          <p:nvPr/>
        </p:nvSpPr>
        <p:spPr bwMode="auto">
          <a:xfrm>
            <a:off x="21036416" y="10290033"/>
            <a:ext cx="8400080" cy="272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sz="2940" dirty="0">
                <a:latin typeface="Helvetica" charset="0"/>
                <a:cs typeface="Helvetica" charset="0"/>
              </a:rPr>
              <a:t>Nisi </a:t>
            </a:r>
            <a:r>
              <a:rPr lang="en-US" sz="2940" dirty="0" err="1">
                <a:latin typeface="Helvetica" charset="0"/>
                <a:cs typeface="Helvetica" charset="0"/>
              </a:rPr>
              <a:t>ut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aliquip</a:t>
            </a:r>
            <a:r>
              <a:rPr lang="en-US" sz="2940" dirty="0">
                <a:latin typeface="Helvetica" charset="0"/>
                <a:cs typeface="Helvetica" charset="0"/>
              </a:rPr>
              <a:t> ex </a:t>
            </a:r>
            <a:r>
              <a:rPr lang="en-US" sz="2940" dirty="0" err="1">
                <a:latin typeface="Helvetica" charset="0"/>
                <a:cs typeface="Helvetica" charset="0"/>
              </a:rPr>
              <a:t>ea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commodo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consequat</a:t>
            </a:r>
            <a:r>
              <a:rPr lang="en-US" sz="2940" dirty="0">
                <a:latin typeface="Helvetica" charset="0"/>
                <a:cs typeface="Helvetica" charset="0"/>
              </a:rPr>
              <a:t>. </a:t>
            </a:r>
            <a:r>
              <a:rPr lang="en-US" sz="2940" dirty="0" err="1">
                <a:latin typeface="Helvetica" charset="0"/>
                <a:cs typeface="Helvetica" charset="0"/>
              </a:rPr>
              <a:t>Duis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aute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irure</a:t>
            </a:r>
            <a:r>
              <a:rPr lang="en-US" sz="2940" dirty="0">
                <a:latin typeface="Helvetica" charset="0"/>
                <a:cs typeface="Helvetica" charset="0"/>
              </a:rPr>
              <a:t> dolor in </a:t>
            </a:r>
            <a:r>
              <a:rPr lang="en-US" sz="2940" dirty="0" err="1">
                <a:latin typeface="Helvetica" charset="0"/>
                <a:cs typeface="Helvetica" charset="0"/>
              </a:rPr>
              <a:t>reprehenderit</a:t>
            </a:r>
            <a:r>
              <a:rPr lang="en-US" sz="2940" dirty="0">
                <a:latin typeface="Helvetica" charset="0"/>
                <a:cs typeface="Helvetica" charset="0"/>
              </a:rPr>
              <a:t> in </a:t>
            </a:r>
            <a:r>
              <a:rPr lang="en-US" sz="2940" dirty="0" err="1">
                <a:latin typeface="Helvetica" charset="0"/>
                <a:cs typeface="Helvetica" charset="0"/>
              </a:rPr>
              <a:t>voluptate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velit</a:t>
            </a:r>
            <a:r>
              <a:rPr lang="en-US" sz="2940" dirty="0">
                <a:latin typeface="Helvetica" charset="0"/>
                <a:cs typeface="Helvetica" charset="0"/>
              </a:rPr>
              <a:t>. </a:t>
            </a:r>
            <a:r>
              <a:rPr lang="en-US" sz="2940" dirty="0" err="1">
                <a:latin typeface="Helvetica" charset="0"/>
                <a:cs typeface="Helvetica" charset="0"/>
              </a:rPr>
              <a:t>Duis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aute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irure</a:t>
            </a:r>
            <a:r>
              <a:rPr lang="en-US" sz="2940" dirty="0">
                <a:latin typeface="Helvetica" charset="0"/>
                <a:cs typeface="Helvetica" charset="0"/>
              </a:rPr>
              <a:t> dolor in </a:t>
            </a:r>
            <a:r>
              <a:rPr lang="en-US" sz="2940" dirty="0" err="1">
                <a:latin typeface="Helvetica" charset="0"/>
                <a:cs typeface="Helvetica" charset="0"/>
              </a:rPr>
              <a:t>reprehenderit</a:t>
            </a:r>
            <a:r>
              <a:rPr lang="en-US" sz="2940" dirty="0">
                <a:latin typeface="Helvetica" charset="0"/>
                <a:cs typeface="Helvetica" charset="0"/>
              </a:rPr>
              <a:t> in </a:t>
            </a:r>
            <a:r>
              <a:rPr lang="en-US" sz="2940" dirty="0" err="1">
                <a:latin typeface="Helvetica" charset="0"/>
                <a:cs typeface="Helvetica" charset="0"/>
              </a:rPr>
              <a:t>voluptate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velit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esse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cillum</a:t>
            </a:r>
            <a:r>
              <a:rPr lang="en-US" sz="2940" dirty="0">
                <a:latin typeface="Helvetica" charset="0"/>
                <a:cs typeface="Helvetica" charset="0"/>
              </a:rPr>
              <a:t>.</a:t>
            </a:r>
            <a:endParaRPr lang="en-US" sz="2940" dirty="0"/>
          </a:p>
        </p:txBody>
      </p:sp>
      <p:sp>
        <p:nvSpPr>
          <p:cNvPr id="34" name="TextBox 72"/>
          <p:cNvSpPr txBox="1">
            <a:spLocks noChangeArrowheads="1"/>
          </p:cNvSpPr>
          <p:nvPr/>
        </p:nvSpPr>
        <p:spPr bwMode="auto">
          <a:xfrm>
            <a:off x="21001415" y="26200615"/>
            <a:ext cx="8400080" cy="272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sz="2940" dirty="0" err="1">
                <a:latin typeface="Helvetica" charset="0"/>
                <a:cs typeface="Helvetica" charset="0"/>
              </a:rPr>
              <a:t>Ut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enim</a:t>
            </a:r>
            <a:r>
              <a:rPr lang="en-US" sz="2940" dirty="0">
                <a:latin typeface="Helvetica" charset="0"/>
                <a:cs typeface="Helvetica" charset="0"/>
              </a:rPr>
              <a:t> ad minim </a:t>
            </a:r>
            <a:r>
              <a:rPr lang="en-US" sz="2940" dirty="0" err="1">
                <a:latin typeface="Helvetica" charset="0"/>
                <a:cs typeface="Helvetica" charset="0"/>
              </a:rPr>
              <a:t>veniam</a:t>
            </a:r>
            <a:r>
              <a:rPr lang="en-US" sz="2940" dirty="0">
                <a:latin typeface="Helvetica" charset="0"/>
                <a:cs typeface="Helvetica" charset="0"/>
              </a:rPr>
              <a:t>, </a:t>
            </a:r>
            <a:r>
              <a:rPr lang="en-US" sz="2940" dirty="0" err="1">
                <a:latin typeface="Helvetica" charset="0"/>
                <a:cs typeface="Helvetica" charset="0"/>
              </a:rPr>
              <a:t>quis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nostrud</a:t>
            </a:r>
            <a:r>
              <a:rPr lang="en-US" sz="2940" dirty="0">
                <a:latin typeface="Helvetica" charset="0"/>
                <a:cs typeface="Helvetica" charset="0"/>
              </a:rPr>
              <a:t> exercitation </a:t>
            </a:r>
            <a:r>
              <a:rPr lang="en-US" sz="2940" dirty="0" err="1">
                <a:latin typeface="Helvetica" charset="0"/>
                <a:cs typeface="Helvetica" charset="0"/>
              </a:rPr>
              <a:t>ullamco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laboris</a:t>
            </a:r>
            <a:r>
              <a:rPr lang="en-US" sz="2940" dirty="0">
                <a:latin typeface="Helvetica" charset="0"/>
                <a:cs typeface="Helvetica" charset="0"/>
              </a:rPr>
              <a:t> nisi </a:t>
            </a:r>
            <a:r>
              <a:rPr lang="en-US" sz="2940" dirty="0" err="1">
                <a:latin typeface="Helvetica" charset="0"/>
                <a:cs typeface="Helvetica" charset="0"/>
              </a:rPr>
              <a:t>ut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aliquip</a:t>
            </a:r>
            <a:r>
              <a:rPr lang="en-US" sz="2940" dirty="0">
                <a:latin typeface="Helvetica" charset="0"/>
                <a:cs typeface="Helvetica" charset="0"/>
              </a:rPr>
              <a:t> ex </a:t>
            </a:r>
            <a:r>
              <a:rPr lang="en-US" sz="2940" dirty="0" err="1">
                <a:latin typeface="Helvetica" charset="0"/>
                <a:cs typeface="Helvetica" charset="0"/>
              </a:rPr>
              <a:t>ea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commodo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consequat</a:t>
            </a:r>
            <a:r>
              <a:rPr lang="en-US" sz="2940" dirty="0">
                <a:latin typeface="Helvetica" charset="0"/>
                <a:cs typeface="Helvetica" charset="0"/>
              </a:rPr>
              <a:t>. </a:t>
            </a:r>
            <a:r>
              <a:rPr lang="en-US" sz="2940" dirty="0" err="1">
                <a:latin typeface="Helvetica" charset="0"/>
                <a:cs typeface="Helvetica" charset="0"/>
              </a:rPr>
              <a:t>Duis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aute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irure</a:t>
            </a:r>
            <a:r>
              <a:rPr lang="en-US" sz="2940" dirty="0">
                <a:latin typeface="Helvetica" charset="0"/>
                <a:cs typeface="Helvetica" charset="0"/>
              </a:rPr>
              <a:t> dolor in </a:t>
            </a:r>
            <a:r>
              <a:rPr lang="en-US" sz="2940" dirty="0" err="1">
                <a:latin typeface="Helvetica" charset="0"/>
                <a:cs typeface="Helvetica" charset="0"/>
              </a:rPr>
              <a:t>reprehenderit</a:t>
            </a:r>
            <a:r>
              <a:rPr lang="en-US" sz="2940" dirty="0">
                <a:latin typeface="Helvetica" charset="0"/>
                <a:cs typeface="Helvetica" charset="0"/>
              </a:rPr>
              <a:t> in </a:t>
            </a:r>
            <a:r>
              <a:rPr lang="en-US" sz="2940" dirty="0" err="1">
                <a:latin typeface="Helvetica" charset="0"/>
                <a:cs typeface="Helvetica" charset="0"/>
              </a:rPr>
              <a:t>voluptate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velit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esse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cillum</a:t>
            </a:r>
            <a:r>
              <a:rPr lang="en-US" sz="2940" dirty="0">
                <a:latin typeface="Helvetica" charset="0"/>
                <a:cs typeface="Helvetica" charset="0"/>
              </a:rPr>
              <a:t> dolor.</a:t>
            </a:r>
            <a:endParaRPr lang="en-US" sz="2940" dirty="0"/>
          </a:p>
        </p:txBody>
      </p:sp>
      <p:sp>
        <p:nvSpPr>
          <p:cNvPr id="35" name="TextBox 73"/>
          <p:cNvSpPr txBox="1">
            <a:spLocks noChangeArrowheads="1"/>
          </p:cNvSpPr>
          <p:nvPr/>
        </p:nvSpPr>
        <p:spPr bwMode="auto">
          <a:xfrm>
            <a:off x="21001415" y="23276619"/>
            <a:ext cx="9660092" cy="28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14400" indent="-9144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buFont typeface="Arial" charset="0"/>
              <a:buAutoNum type="arabicPeriod"/>
            </a:pPr>
            <a:r>
              <a:rPr lang="en-US" sz="2940" b="1">
                <a:latin typeface="Helvetica" charset="0"/>
                <a:cs typeface="Helvetica" charset="0"/>
              </a:rPr>
              <a:t>Aute dolor in reprehenderit.</a:t>
            </a:r>
          </a:p>
          <a:p>
            <a:pPr algn="l" eaLnBrk="1" hangingPunct="1">
              <a:buFont typeface="Wingdings" charset="0"/>
              <a:buAutoNum type="arabicPeriod"/>
            </a:pPr>
            <a:endParaRPr lang="en-US" sz="2940" b="1">
              <a:latin typeface="Helvetica" charset="0"/>
              <a:cs typeface="Helvetica" charset="0"/>
            </a:endParaRPr>
          </a:p>
          <a:p>
            <a:pPr algn="l" eaLnBrk="1" hangingPunct="1">
              <a:buFont typeface="Wingdings" charset="0"/>
              <a:buAutoNum type="arabicPeriod"/>
            </a:pPr>
            <a:r>
              <a:rPr lang="en-US" sz="2940" b="1">
                <a:latin typeface="Helvetica" charset="0"/>
                <a:cs typeface="Helvetica" charset="0"/>
              </a:rPr>
              <a:t>Aute irure in reprehenderit.</a:t>
            </a:r>
          </a:p>
          <a:p>
            <a:pPr algn="l" eaLnBrk="1" hangingPunct="1">
              <a:buFont typeface="Wingdings" charset="0"/>
              <a:buAutoNum type="arabicPeriod"/>
            </a:pPr>
            <a:endParaRPr lang="en-US" sz="2940" b="1">
              <a:latin typeface="Helvetica" charset="0"/>
              <a:cs typeface="Helvetica" charset="0"/>
            </a:endParaRPr>
          </a:p>
          <a:p>
            <a:pPr algn="l" eaLnBrk="1" hangingPunct="1">
              <a:buFont typeface="Wingdings" charset="0"/>
              <a:buAutoNum type="arabicPeriod"/>
            </a:pPr>
            <a:r>
              <a:rPr lang="en-US" sz="2940" b="1">
                <a:latin typeface="Helvetica" charset="0"/>
                <a:cs typeface="Helvetica" charset="0"/>
              </a:rPr>
              <a:t>Aute iruin renderit.</a:t>
            </a:r>
          </a:p>
          <a:p>
            <a:pPr algn="l" eaLnBrk="1" hangingPunct="1">
              <a:buFont typeface="Wingdings" charset="0"/>
              <a:buAutoNum type="arabicPeriod"/>
            </a:pPr>
            <a:endParaRPr lang="en-US" sz="2940" b="1">
              <a:latin typeface="Helvetica" charset="0"/>
              <a:cs typeface="Helvetica" charset="0"/>
            </a:endParaRPr>
          </a:p>
        </p:txBody>
      </p:sp>
      <p:graphicFrame>
        <p:nvGraphicFramePr>
          <p:cNvPr id="3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734495"/>
              </p:ext>
            </p:extLst>
          </p:nvPr>
        </p:nvGraphicFramePr>
        <p:xfrm>
          <a:off x="20276868" y="16356225"/>
          <a:ext cx="4671031" cy="3131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8783610" imgH="5888249" progId="Excel.Chart.8">
                  <p:embed/>
                </p:oleObj>
              </mc:Choice>
              <mc:Fallback>
                <p:oleObj r:id="rId9" imgW="8783610" imgH="588824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6868" y="16356225"/>
                        <a:ext cx="4671031" cy="3131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Picture 37" descr="j0289054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5885" y="22036501"/>
            <a:ext cx="2346104" cy="187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8" descr="j0289203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878" y="22028844"/>
            <a:ext cx="2346104" cy="184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9" descr="j0216075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3179" y="22014390"/>
            <a:ext cx="2391489" cy="189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571491"/>
              </p:ext>
            </p:extLst>
          </p:nvPr>
        </p:nvGraphicFramePr>
        <p:xfrm>
          <a:off x="5051676" y="20160125"/>
          <a:ext cx="4312735" cy="2887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11526583" imgH="7716898" progId="Excel.Chart.8">
                  <p:embed/>
                </p:oleObj>
              </mc:Choice>
              <mc:Fallback>
                <p:oleObj r:id="rId14" imgW="11526583" imgH="771689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676" y="20160125"/>
                        <a:ext cx="4312735" cy="28875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6746161"/>
              </p:ext>
            </p:extLst>
          </p:nvPr>
        </p:nvGraphicFramePr>
        <p:xfrm>
          <a:off x="231908" y="23986828"/>
          <a:ext cx="4312735" cy="2887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11526583" imgH="7716898" progId="Excel.Chart.8">
                  <p:embed/>
                </p:oleObj>
              </mc:Choice>
              <mc:Fallback>
                <p:oleObj r:id="rId15" imgW="11526583" imgH="771689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08" y="23986828"/>
                        <a:ext cx="4312735" cy="28875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6368922"/>
              </p:ext>
            </p:extLst>
          </p:nvPr>
        </p:nvGraphicFramePr>
        <p:xfrm>
          <a:off x="5051676" y="23986828"/>
          <a:ext cx="4312735" cy="2887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11526583" imgH="7716898" progId="Excel.Chart.8">
                  <p:embed/>
                </p:oleObj>
              </mc:Choice>
              <mc:Fallback>
                <p:oleObj r:id="rId16" imgW="11526583" imgH="771689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676" y="23986828"/>
                        <a:ext cx="4312735" cy="28875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56"/>
          <p:cNvSpPr txBox="1">
            <a:spLocks noChangeArrowheads="1"/>
          </p:cNvSpPr>
          <p:nvPr/>
        </p:nvSpPr>
        <p:spPr bwMode="auto">
          <a:xfrm>
            <a:off x="10902534" y="24150165"/>
            <a:ext cx="2631582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940" dirty="0">
                <a:latin typeface="Helvetica" charset="0"/>
                <a:cs typeface="Helvetica" charset="0"/>
              </a:rPr>
              <a:t>Fig. X </a:t>
            </a:r>
            <a:r>
              <a:rPr lang="en-US" sz="2940" dirty="0" err="1">
                <a:latin typeface="Helvetica" charset="0"/>
                <a:cs typeface="Helvetica" charset="0"/>
              </a:rPr>
              <a:t>Lorem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ipusm</a:t>
            </a:r>
            <a:r>
              <a:rPr lang="en-US" sz="2940" dirty="0">
                <a:latin typeface="Helvetica" charset="0"/>
                <a:cs typeface="Helvetica" charset="0"/>
              </a:rPr>
              <a:t> </a:t>
            </a:r>
            <a:r>
              <a:rPr lang="en-US" sz="2940" dirty="0" err="1">
                <a:latin typeface="Helvetica" charset="0"/>
                <a:cs typeface="Helvetica" charset="0"/>
              </a:rPr>
              <a:t>dolores</a:t>
            </a:r>
            <a:endParaRPr lang="en-US" sz="2940" dirty="0"/>
          </a:p>
        </p:txBody>
      </p:sp>
      <p:pic>
        <p:nvPicPr>
          <p:cNvPr id="44" name="Picture 10" descr="SPIE-logo-cmyk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93" y="5039981"/>
            <a:ext cx="2520024" cy="71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56"/>
          <p:cNvSpPr txBox="1">
            <a:spLocks noChangeArrowheads="1"/>
          </p:cNvSpPr>
          <p:nvPr/>
        </p:nvSpPr>
        <p:spPr bwMode="auto">
          <a:xfrm>
            <a:off x="5710862" y="27632680"/>
            <a:ext cx="3739678" cy="144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940">
                <a:latin typeface="Helvetica" charset="0"/>
                <a:cs typeface="Helvetica" charset="0"/>
              </a:rPr>
              <a:t>Fig. X Lorem ipusm dolores nimi venques ecsllucs</a:t>
            </a:r>
            <a:endParaRPr lang="en-US" sz="2940"/>
          </a:p>
        </p:txBody>
      </p:sp>
      <p:cxnSp>
        <p:nvCxnSpPr>
          <p:cNvPr id="46" name="Straight Connector 12"/>
          <p:cNvCxnSpPr>
            <a:cxnSpLocks noChangeShapeType="1"/>
          </p:cNvCxnSpPr>
          <p:nvPr/>
        </p:nvCxnSpPr>
        <p:spPr bwMode="auto">
          <a:xfrm>
            <a:off x="4993122" y="19633646"/>
            <a:ext cx="0" cy="7630587"/>
          </a:xfrm>
          <a:prstGeom prst="line">
            <a:avLst/>
          </a:prstGeom>
          <a:noFill/>
          <a:ln w="6350">
            <a:solidFill>
              <a:srgbClr val="B6C7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" name="Straight Connector 14"/>
          <p:cNvCxnSpPr>
            <a:cxnSpLocks noChangeShapeType="1"/>
          </p:cNvCxnSpPr>
          <p:nvPr/>
        </p:nvCxnSpPr>
        <p:spPr bwMode="auto">
          <a:xfrm>
            <a:off x="11007544" y="21256787"/>
            <a:ext cx="8400080" cy="0"/>
          </a:xfrm>
          <a:prstGeom prst="line">
            <a:avLst/>
          </a:prstGeom>
          <a:noFill/>
          <a:ln w="3175">
            <a:solidFill>
              <a:srgbClr val="B6C7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8" name="Straight Connector 54"/>
          <p:cNvCxnSpPr>
            <a:cxnSpLocks noChangeShapeType="1"/>
          </p:cNvCxnSpPr>
          <p:nvPr/>
        </p:nvCxnSpPr>
        <p:spPr bwMode="auto">
          <a:xfrm>
            <a:off x="11007544" y="25824339"/>
            <a:ext cx="8400080" cy="0"/>
          </a:xfrm>
          <a:prstGeom prst="line">
            <a:avLst/>
          </a:prstGeom>
          <a:noFill/>
          <a:ln w="3175">
            <a:solidFill>
              <a:srgbClr val="B6C7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9" name="TextBox 56"/>
          <p:cNvSpPr txBox="1">
            <a:spLocks noChangeArrowheads="1"/>
          </p:cNvSpPr>
          <p:nvPr/>
        </p:nvSpPr>
        <p:spPr bwMode="auto">
          <a:xfrm>
            <a:off x="13883371" y="24150165"/>
            <a:ext cx="2684253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940">
                <a:latin typeface="Helvetica" charset="0"/>
                <a:cs typeface="Helvetica" charset="0"/>
              </a:rPr>
              <a:t>Fig. X Lorem ipusm dolores</a:t>
            </a:r>
            <a:endParaRPr lang="en-US" sz="2940"/>
          </a:p>
        </p:txBody>
      </p:sp>
      <p:sp>
        <p:nvSpPr>
          <p:cNvPr id="50" name="TextBox 56"/>
          <p:cNvSpPr txBox="1">
            <a:spLocks noChangeArrowheads="1"/>
          </p:cNvSpPr>
          <p:nvPr/>
        </p:nvSpPr>
        <p:spPr bwMode="auto">
          <a:xfrm>
            <a:off x="16922547" y="24150165"/>
            <a:ext cx="2534403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940">
                <a:latin typeface="Helvetica" charset="0"/>
                <a:cs typeface="Helvetica" charset="0"/>
              </a:rPr>
              <a:t>Fig.X Lorem ipusm dolores</a:t>
            </a:r>
            <a:endParaRPr lang="en-US" sz="2940"/>
          </a:p>
        </p:txBody>
      </p:sp>
      <p:sp>
        <p:nvSpPr>
          <p:cNvPr id="51" name="TextBox 56"/>
          <p:cNvSpPr txBox="1">
            <a:spLocks noChangeArrowheads="1"/>
          </p:cNvSpPr>
          <p:nvPr/>
        </p:nvSpPr>
        <p:spPr bwMode="auto">
          <a:xfrm>
            <a:off x="700018" y="27632680"/>
            <a:ext cx="4054424" cy="144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940">
                <a:latin typeface="Helvetica" charset="0"/>
                <a:cs typeface="Helvetica" charset="0"/>
              </a:rPr>
              <a:t>Fig. X Lorem ipusm dolores nimi venques ecsllucs</a:t>
            </a:r>
            <a:endParaRPr lang="en-US" sz="2940"/>
          </a:p>
        </p:txBody>
      </p:sp>
      <p:cxnSp>
        <p:nvCxnSpPr>
          <p:cNvPr id="52" name="Straight Connector 59"/>
          <p:cNvCxnSpPr>
            <a:cxnSpLocks noChangeShapeType="1"/>
          </p:cNvCxnSpPr>
          <p:nvPr/>
        </p:nvCxnSpPr>
        <p:spPr bwMode="auto">
          <a:xfrm>
            <a:off x="10080096" y="8642099"/>
            <a:ext cx="0" cy="28560272"/>
          </a:xfrm>
          <a:prstGeom prst="line">
            <a:avLst/>
          </a:prstGeom>
          <a:noFill/>
          <a:ln w="6350">
            <a:solidFill>
              <a:srgbClr val="B6C7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" name="Straight Connector 62"/>
          <p:cNvCxnSpPr>
            <a:cxnSpLocks noChangeShapeType="1"/>
          </p:cNvCxnSpPr>
          <p:nvPr/>
        </p:nvCxnSpPr>
        <p:spPr bwMode="auto">
          <a:xfrm>
            <a:off x="20160192" y="8610015"/>
            <a:ext cx="0" cy="28560272"/>
          </a:xfrm>
          <a:prstGeom prst="line">
            <a:avLst/>
          </a:prstGeom>
          <a:noFill/>
          <a:ln w="6350">
            <a:solidFill>
              <a:srgbClr val="B6C7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4" name="Rectangle 68"/>
          <p:cNvSpPr>
            <a:spLocks noChangeArrowheads="1"/>
          </p:cNvSpPr>
          <p:nvPr/>
        </p:nvSpPr>
        <p:spPr bwMode="auto">
          <a:xfrm>
            <a:off x="21005728" y="13459755"/>
            <a:ext cx="8395769" cy="2500332"/>
          </a:xfrm>
          <a:prstGeom prst="rect">
            <a:avLst/>
          </a:prstGeom>
          <a:solidFill>
            <a:srgbClr val="B4D5E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2015340"/>
            <a:endParaRPr lang="en-US" sz="9737"/>
          </a:p>
        </p:txBody>
      </p:sp>
      <p:sp>
        <p:nvSpPr>
          <p:cNvPr id="55" name="TextBox 69"/>
          <p:cNvSpPr txBox="1">
            <a:spLocks noChangeArrowheads="1"/>
          </p:cNvSpPr>
          <p:nvPr/>
        </p:nvSpPr>
        <p:spPr bwMode="auto">
          <a:xfrm>
            <a:off x="21367399" y="13558934"/>
            <a:ext cx="7559003" cy="204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sz="2940" b="1" dirty="0" err="1">
                <a:latin typeface="Helvetica" charset="0"/>
                <a:cs typeface="Helvetica" charset="0"/>
              </a:rPr>
              <a:t>Duis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aute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irure</a:t>
            </a:r>
            <a:r>
              <a:rPr lang="en-US" sz="2940" b="1" dirty="0">
                <a:latin typeface="Helvetica" charset="0"/>
                <a:cs typeface="Helvetica" charset="0"/>
              </a:rPr>
              <a:t> dolor in </a:t>
            </a:r>
            <a:r>
              <a:rPr lang="en-US" sz="2940" b="1" dirty="0" err="1">
                <a:latin typeface="Helvetica" charset="0"/>
                <a:cs typeface="Helvetica" charset="0"/>
              </a:rPr>
              <a:t>reprehenderit</a:t>
            </a:r>
            <a:r>
              <a:rPr lang="en-US" sz="2940" b="1" dirty="0">
                <a:latin typeface="Helvetica" charset="0"/>
                <a:cs typeface="Helvetica" charset="0"/>
              </a:rPr>
              <a:t> in </a:t>
            </a:r>
            <a:r>
              <a:rPr lang="en-US" sz="2940" b="1" dirty="0" err="1">
                <a:latin typeface="Helvetica" charset="0"/>
                <a:cs typeface="Helvetica" charset="0"/>
              </a:rPr>
              <a:t>voluptat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velit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esse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cillum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dolore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eu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fugiat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nulla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pariatur</a:t>
            </a:r>
            <a:r>
              <a:rPr lang="en-US" sz="2940" b="1" dirty="0"/>
              <a:t>. </a:t>
            </a:r>
          </a:p>
        </p:txBody>
      </p:sp>
      <p:sp>
        <p:nvSpPr>
          <p:cNvPr id="56" name="Rectangle 68"/>
          <p:cNvSpPr>
            <a:spLocks noChangeArrowheads="1"/>
          </p:cNvSpPr>
          <p:nvPr/>
        </p:nvSpPr>
        <p:spPr bwMode="auto">
          <a:xfrm>
            <a:off x="21001415" y="29557737"/>
            <a:ext cx="8400080" cy="2693841"/>
          </a:xfrm>
          <a:prstGeom prst="rect">
            <a:avLst/>
          </a:prstGeom>
          <a:solidFill>
            <a:srgbClr val="B4D5E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2015340"/>
            <a:endParaRPr lang="en-US" sz="9737"/>
          </a:p>
        </p:txBody>
      </p:sp>
      <p:sp>
        <p:nvSpPr>
          <p:cNvPr id="57" name="TextBox 69"/>
          <p:cNvSpPr txBox="1">
            <a:spLocks noChangeArrowheads="1"/>
          </p:cNvSpPr>
          <p:nvPr/>
        </p:nvSpPr>
        <p:spPr bwMode="auto">
          <a:xfrm>
            <a:off x="21507454" y="29804200"/>
            <a:ext cx="7560072" cy="204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sz="2940" b="1" dirty="0" err="1">
                <a:latin typeface="Helvetica" charset="0"/>
                <a:cs typeface="Helvetica" charset="0"/>
              </a:rPr>
              <a:t>Duis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aute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irure</a:t>
            </a:r>
            <a:r>
              <a:rPr lang="en-US" sz="2940" b="1" dirty="0">
                <a:latin typeface="Helvetica" charset="0"/>
                <a:cs typeface="Helvetica" charset="0"/>
              </a:rPr>
              <a:t> dolor in </a:t>
            </a:r>
            <a:r>
              <a:rPr lang="en-US" sz="2940" b="1" dirty="0" err="1">
                <a:latin typeface="Helvetica" charset="0"/>
                <a:cs typeface="Helvetica" charset="0"/>
              </a:rPr>
              <a:t>reprehenderit</a:t>
            </a:r>
            <a:r>
              <a:rPr lang="en-US" sz="2940" b="1" dirty="0">
                <a:latin typeface="Helvetica" charset="0"/>
                <a:cs typeface="Helvetica" charset="0"/>
              </a:rPr>
              <a:t> in </a:t>
            </a:r>
            <a:r>
              <a:rPr lang="en-US" sz="2940" b="1" dirty="0" err="1">
                <a:latin typeface="Helvetica" charset="0"/>
                <a:cs typeface="Helvetica" charset="0"/>
              </a:rPr>
              <a:t>voluptate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velit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esse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cillum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dolore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eu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fugiat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nulla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pariatur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esse</a:t>
            </a:r>
            <a:r>
              <a:rPr lang="en-US" sz="2940" b="1" dirty="0">
                <a:latin typeface="Helvetica" charset="0"/>
                <a:cs typeface="Helvetica" charset="0"/>
              </a:rPr>
              <a:t> </a:t>
            </a:r>
            <a:r>
              <a:rPr lang="en-US" sz="2940" b="1" dirty="0" err="1">
                <a:latin typeface="Helvetica" charset="0"/>
                <a:cs typeface="Helvetica" charset="0"/>
              </a:rPr>
              <a:t>cillum</a:t>
            </a:r>
            <a:r>
              <a:rPr lang="en-US" sz="2940" b="1" dirty="0"/>
              <a:t>. </a:t>
            </a:r>
          </a:p>
        </p:txBody>
      </p:sp>
      <p:graphicFrame>
        <p:nvGraphicFramePr>
          <p:cNvPr id="58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2130639"/>
              </p:ext>
            </p:extLst>
          </p:nvPr>
        </p:nvGraphicFramePr>
        <p:xfrm>
          <a:off x="24739361" y="16356225"/>
          <a:ext cx="4671031" cy="3131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8783610" imgH="5888249" progId="Excel.Chart.8">
                  <p:embed/>
                </p:oleObj>
              </mc:Choice>
              <mc:Fallback>
                <p:oleObj r:id="rId18" imgW="8783610" imgH="588824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9361" y="16356225"/>
                        <a:ext cx="4671031" cy="3131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6"/>
          <p:cNvSpPr txBox="1">
            <a:spLocks noChangeArrowheads="1"/>
          </p:cNvSpPr>
          <p:nvPr/>
        </p:nvSpPr>
        <p:spPr bwMode="auto">
          <a:xfrm>
            <a:off x="21005728" y="19629294"/>
            <a:ext cx="9870095" cy="54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940">
                <a:latin typeface="Helvetica" charset="0"/>
                <a:cs typeface="Helvetica" charset="0"/>
              </a:rPr>
              <a:t>Fig. X Lorem ipusm dolores</a:t>
            </a:r>
            <a:endParaRPr lang="en-US" sz="2940"/>
          </a:p>
        </p:txBody>
      </p:sp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25240885" y="35264056"/>
            <a:ext cx="5250051" cy="189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5972" tIns="87986" rIns="175972" bIns="87986"/>
          <a:lstStyle/>
          <a:p>
            <a:pPr defTabSz="4221714">
              <a:spcBef>
                <a:spcPct val="20000"/>
              </a:spcBef>
            </a:pPr>
            <a:r>
              <a:rPr lang="en-US" sz="2113" dirty="0">
                <a:latin typeface="Helvetica" charset="0"/>
                <a:cs typeface="Helvetica" charset="0"/>
              </a:rPr>
              <a:t>4. Reference, </a:t>
            </a:r>
            <a:r>
              <a:rPr lang="en-US" sz="2113" i="1" dirty="0">
                <a:latin typeface="Helvetica" charset="0"/>
                <a:cs typeface="Helvetica" charset="0"/>
              </a:rPr>
              <a:t>Name of reference</a:t>
            </a:r>
            <a:endParaRPr lang="en-US" sz="2113" dirty="0">
              <a:latin typeface="Helvetica" charset="0"/>
              <a:cs typeface="Helvetica" charset="0"/>
            </a:endParaRPr>
          </a:p>
          <a:p>
            <a:pPr defTabSz="4221714">
              <a:spcBef>
                <a:spcPct val="20000"/>
              </a:spcBef>
            </a:pPr>
            <a:r>
              <a:rPr lang="en-US" sz="2113" dirty="0">
                <a:latin typeface="Helvetica" charset="0"/>
                <a:cs typeface="Helvetica" charset="0"/>
              </a:rPr>
              <a:t>5. Reference, </a:t>
            </a:r>
            <a:r>
              <a:rPr lang="en-US" sz="2113" i="1" dirty="0">
                <a:latin typeface="Helvetica" charset="0"/>
                <a:cs typeface="Helvetica" charset="0"/>
              </a:rPr>
              <a:t>Name of reference</a:t>
            </a:r>
            <a:endParaRPr lang="en-US" sz="2113" dirty="0">
              <a:latin typeface="Helvetica" charset="0"/>
              <a:cs typeface="Helvetica" charset="0"/>
            </a:endParaRPr>
          </a:p>
          <a:p>
            <a:pPr defTabSz="4221714">
              <a:spcBef>
                <a:spcPct val="20000"/>
              </a:spcBef>
            </a:pPr>
            <a:r>
              <a:rPr lang="en-US" sz="2113" dirty="0">
                <a:latin typeface="Helvetica" charset="0"/>
                <a:cs typeface="Helvetica" charset="0"/>
              </a:rPr>
              <a:t>6. Reference, </a:t>
            </a:r>
            <a:r>
              <a:rPr lang="en-US" sz="2113" i="1" dirty="0">
                <a:latin typeface="Helvetica" charset="0"/>
                <a:cs typeface="Helvetica" charset="0"/>
              </a:rPr>
              <a:t>Name of reference</a:t>
            </a:r>
            <a:endParaRPr lang="en-US" sz="2113" dirty="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334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413</Words>
  <Application>Microsoft Office PowerPoint</Application>
  <PresentationFormat>Custom</PresentationFormat>
  <Paragraphs>35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Helvetica</vt:lpstr>
      <vt:lpstr>Wingdings</vt:lpstr>
      <vt:lpstr>Office Theme</vt:lpstr>
      <vt:lpstr>Microsoft Excel Chart</vt:lpstr>
      <vt:lpstr>PowerPoint Presentation</vt:lpstr>
    </vt:vector>
  </TitlesOfParts>
  <Company>SPIE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Escher</dc:creator>
  <cp:lastModifiedBy>Matt Novak</cp:lastModifiedBy>
  <cp:revision>6</cp:revision>
  <dcterms:created xsi:type="dcterms:W3CDTF">2016-03-21T16:40:14Z</dcterms:created>
  <dcterms:modified xsi:type="dcterms:W3CDTF">2024-03-15T23:44:51Z</dcterms:modified>
</cp:coreProperties>
</file>